
<file path=[Content_Types].xml><?xml version="1.0" encoding="utf-8"?>
<Types xmlns="http://schemas.openxmlformats.org/package/2006/content-types">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91" r:id="rId2"/>
    <p:sldId id="257" r:id="rId3"/>
    <p:sldId id="293" r:id="rId4"/>
    <p:sldId id="297" r:id="rId5"/>
    <p:sldId id="298" r:id="rId6"/>
    <p:sldId id="294" r:id="rId7"/>
    <p:sldId id="292" r:id="rId8"/>
    <p:sldId id="260" r:id="rId9"/>
    <p:sldId id="295" r:id="rId10"/>
    <p:sldId id="278" r:id="rId11"/>
    <p:sldId id="29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4" d="100"/>
          <a:sy n="74" d="100"/>
        </p:scale>
        <p:origin x="129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5B7C6D-2B8B-47CC-813D-6F8793E5B77B}" type="datetimeFigureOut">
              <a:rPr lang="en-US" smtClean="0"/>
              <a:t>1/16/2019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94A3DD-882F-46B5-AAB9-60294A902808}" type="slidenum">
              <a:rPr lang="en-US" smtClean="0"/>
              <a:t>‹#›</a:t>
            </a:fld>
            <a:endParaRPr lang="en-US"/>
          </a:p>
        </p:txBody>
      </p:sp>
    </p:spTree>
    <p:extLst>
      <p:ext uri="{BB962C8B-B14F-4D97-AF65-F5344CB8AC3E}">
        <p14:creationId xmlns:p14="http://schemas.microsoft.com/office/powerpoint/2010/main" val="253219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US" smtClean="0"/>
          </a:p>
        </p:txBody>
      </p:sp>
      <p:sp>
        <p:nvSpPr>
          <p:cNvPr id="40964" name="Slide Number Placeholder 3"/>
          <p:cNvSpPr>
            <a:spLocks noGrp="1"/>
          </p:cNvSpPr>
          <p:nvPr>
            <p:ph type="sldNum" sz="quarter" idx="5"/>
          </p:nvPr>
        </p:nvSpPr>
        <p:spPr>
          <a:noFill/>
        </p:spPr>
        <p:txBody>
          <a:bodyPr/>
          <a:lstStyle>
            <a:lvl1pPr eaLnBrk="0" hangingPunct="0">
              <a:defRPr sz="3800">
                <a:solidFill>
                  <a:schemeClr val="tx1"/>
                </a:solidFill>
                <a:latin typeface="Arial" charset="0"/>
              </a:defRPr>
            </a:lvl1pPr>
            <a:lvl2pPr marL="742950" indent="-285750" eaLnBrk="0" hangingPunct="0">
              <a:defRPr sz="3800">
                <a:solidFill>
                  <a:schemeClr val="tx1"/>
                </a:solidFill>
                <a:latin typeface="Arial" charset="0"/>
              </a:defRPr>
            </a:lvl2pPr>
            <a:lvl3pPr marL="1143000" indent="-228600" eaLnBrk="0" hangingPunct="0">
              <a:defRPr sz="3800">
                <a:solidFill>
                  <a:schemeClr val="tx1"/>
                </a:solidFill>
                <a:latin typeface="Arial" charset="0"/>
              </a:defRPr>
            </a:lvl3pPr>
            <a:lvl4pPr marL="1600200" indent="-228600" eaLnBrk="0" hangingPunct="0">
              <a:defRPr sz="3800">
                <a:solidFill>
                  <a:schemeClr val="tx1"/>
                </a:solidFill>
                <a:latin typeface="Arial" charset="0"/>
              </a:defRPr>
            </a:lvl4pPr>
            <a:lvl5pPr marL="2057400" indent="-228600" eaLnBrk="0" hangingPunct="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eaLnBrk="1" hangingPunct="1"/>
            <a:fld id="{3DE17F88-FF5B-4C42-97C9-12FFD3B654C3}" type="slidenum">
              <a:rPr lang="en-US" sz="1200" smtClean="0"/>
              <a:pPr eaLnBrk="1" hangingPunct="1"/>
              <a:t>2</a:t>
            </a:fld>
            <a:endParaRPr lang="en-US" sz="1200" smtClean="0"/>
          </a:p>
        </p:txBody>
      </p:sp>
    </p:spTree>
    <p:extLst>
      <p:ext uri="{BB962C8B-B14F-4D97-AF65-F5344CB8AC3E}">
        <p14:creationId xmlns:p14="http://schemas.microsoft.com/office/powerpoint/2010/main" val="3520660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9DB9E8-6BB2-46FC-A119-ADDBDFF8503A}"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61E24-8577-4D8E-8196-E5F8D84F0C12}" type="slidenum">
              <a:rPr lang="en-US" smtClean="0"/>
              <a:t>‹#›</a:t>
            </a:fld>
            <a:endParaRPr lang="en-US"/>
          </a:p>
        </p:txBody>
      </p:sp>
    </p:spTree>
    <p:extLst>
      <p:ext uri="{BB962C8B-B14F-4D97-AF65-F5344CB8AC3E}">
        <p14:creationId xmlns:p14="http://schemas.microsoft.com/office/powerpoint/2010/main" val="1571020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9DB9E8-6BB2-46FC-A119-ADDBDFF8503A}"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61E24-8577-4D8E-8196-E5F8D84F0C12}" type="slidenum">
              <a:rPr lang="en-US" smtClean="0"/>
              <a:t>‹#›</a:t>
            </a:fld>
            <a:endParaRPr lang="en-US"/>
          </a:p>
        </p:txBody>
      </p:sp>
    </p:spTree>
    <p:extLst>
      <p:ext uri="{BB962C8B-B14F-4D97-AF65-F5344CB8AC3E}">
        <p14:creationId xmlns:p14="http://schemas.microsoft.com/office/powerpoint/2010/main" val="3878754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9DB9E8-6BB2-46FC-A119-ADDBDFF8503A}"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61E24-8577-4D8E-8196-E5F8D84F0C12}" type="slidenum">
              <a:rPr lang="en-US" smtClean="0"/>
              <a:t>‹#›</a:t>
            </a:fld>
            <a:endParaRPr lang="en-US"/>
          </a:p>
        </p:txBody>
      </p:sp>
    </p:spTree>
    <p:extLst>
      <p:ext uri="{BB962C8B-B14F-4D97-AF65-F5344CB8AC3E}">
        <p14:creationId xmlns:p14="http://schemas.microsoft.com/office/powerpoint/2010/main" val="203280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9DB9E8-6BB2-46FC-A119-ADDBDFF8503A}"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61E24-8577-4D8E-8196-E5F8D84F0C12}" type="slidenum">
              <a:rPr lang="en-US" smtClean="0"/>
              <a:t>‹#›</a:t>
            </a:fld>
            <a:endParaRPr lang="en-US"/>
          </a:p>
        </p:txBody>
      </p:sp>
    </p:spTree>
    <p:extLst>
      <p:ext uri="{BB962C8B-B14F-4D97-AF65-F5344CB8AC3E}">
        <p14:creationId xmlns:p14="http://schemas.microsoft.com/office/powerpoint/2010/main" val="3985220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9DB9E8-6BB2-46FC-A119-ADDBDFF8503A}"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61E24-8577-4D8E-8196-E5F8D84F0C12}" type="slidenum">
              <a:rPr lang="en-US" smtClean="0"/>
              <a:t>‹#›</a:t>
            </a:fld>
            <a:endParaRPr lang="en-US"/>
          </a:p>
        </p:txBody>
      </p:sp>
    </p:spTree>
    <p:extLst>
      <p:ext uri="{BB962C8B-B14F-4D97-AF65-F5344CB8AC3E}">
        <p14:creationId xmlns:p14="http://schemas.microsoft.com/office/powerpoint/2010/main" val="267403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9DB9E8-6BB2-46FC-A119-ADDBDFF8503A}"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61E24-8577-4D8E-8196-E5F8D84F0C12}" type="slidenum">
              <a:rPr lang="en-US" smtClean="0"/>
              <a:t>‹#›</a:t>
            </a:fld>
            <a:endParaRPr lang="en-US"/>
          </a:p>
        </p:txBody>
      </p:sp>
    </p:spTree>
    <p:extLst>
      <p:ext uri="{BB962C8B-B14F-4D97-AF65-F5344CB8AC3E}">
        <p14:creationId xmlns:p14="http://schemas.microsoft.com/office/powerpoint/2010/main" val="163119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9DB9E8-6BB2-46FC-A119-ADDBDFF8503A}" type="datetimeFigureOut">
              <a:rPr lang="en-US" smtClean="0"/>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861E24-8577-4D8E-8196-E5F8D84F0C12}" type="slidenum">
              <a:rPr lang="en-US" smtClean="0"/>
              <a:t>‹#›</a:t>
            </a:fld>
            <a:endParaRPr lang="en-US"/>
          </a:p>
        </p:txBody>
      </p:sp>
    </p:spTree>
    <p:extLst>
      <p:ext uri="{BB962C8B-B14F-4D97-AF65-F5344CB8AC3E}">
        <p14:creationId xmlns:p14="http://schemas.microsoft.com/office/powerpoint/2010/main" val="354301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9DB9E8-6BB2-46FC-A119-ADDBDFF8503A}" type="datetimeFigureOut">
              <a:rPr lang="en-US" smtClean="0"/>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861E24-8577-4D8E-8196-E5F8D84F0C12}" type="slidenum">
              <a:rPr lang="en-US" smtClean="0"/>
              <a:t>‹#›</a:t>
            </a:fld>
            <a:endParaRPr lang="en-US"/>
          </a:p>
        </p:txBody>
      </p:sp>
    </p:spTree>
    <p:extLst>
      <p:ext uri="{BB962C8B-B14F-4D97-AF65-F5344CB8AC3E}">
        <p14:creationId xmlns:p14="http://schemas.microsoft.com/office/powerpoint/2010/main" val="1692487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DB9E8-6BB2-46FC-A119-ADDBDFF8503A}" type="datetimeFigureOut">
              <a:rPr lang="en-US" smtClean="0"/>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861E24-8577-4D8E-8196-E5F8D84F0C12}" type="slidenum">
              <a:rPr lang="en-US" smtClean="0"/>
              <a:t>‹#›</a:t>
            </a:fld>
            <a:endParaRPr lang="en-US"/>
          </a:p>
        </p:txBody>
      </p:sp>
    </p:spTree>
    <p:extLst>
      <p:ext uri="{BB962C8B-B14F-4D97-AF65-F5344CB8AC3E}">
        <p14:creationId xmlns:p14="http://schemas.microsoft.com/office/powerpoint/2010/main" val="1941486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9DB9E8-6BB2-46FC-A119-ADDBDFF8503A}"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61E24-8577-4D8E-8196-E5F8D84F0C12}" type="slidenum">
              <a:rPr lang="en-US" smtClean="0"/>
              <a:t>‹#›</a:t>
            </a:fld>
            <a:endParaRPr lang="en-US"/>
          </a:p>
        </p:txBody>
      </p:sp>
    </p:spTree>
    <p:extLst>
      <p:ext uri="{BB962C8B-B14F-4D97-AF65-F5344CB8AC3E}">
        <p14:creationId xmlns:p14="http://schemas.microsoft.com/office/powerpoint/2010/main" val="2633668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9DB9E8-6BB2-46FC-A119-ADDBDFF8503A}"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61E24-8577-4D8E-8196-E5F8D84F0C12}" type="slidenum">
              <a:rPr lang="en-US" smtClean="0"/>
              <a:t>‹#›</a:t>
            </a:fld>
            <a:endParaRPr lang="en-US"/>
          </a:p>
        </p:txBody>
      </p:sp>
    </p:spTree>
    <p:extLst>
      <p:ext uri="{BB962C8B-B14F-4D97-AF65-F5344CB8AC3E}">
        <p14:creationId xmlns:p14="http://schemas.microsoft.com/office/powerpoint/2010/main" val="89342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DB9E8-6BB2-46FC-A119-ADDBDFF8503A}" type="datetimeFigureOut">
              <a:rPr lang="en-US" smtClean="0"/>
              <a:t>1/16/2019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861E24-8577-4D8E-8196-E5F8D84F0C12}" type="slidenum">
              <a:rPr lang="en-US" smtClean="0"/>
              <a:t>‹#›</a:t>
            </a:fld>
            <a:endParaRPr lang="en-US"/>
          </a:p>
        </p:txBody>
      </p:sp>
    </p:spTree>
    <p:extLst>
      <p:ext uri="{BB962C8B-B14F-4D97-AF65-F5344CB8AC3E}">
        <p14:creationId xmlns:p14="http://schemas.microsoft.com/office/powerpoint/2010/main" val="3806347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2.wmf"/><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audio" Target="../media/audio1.wav"/><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1100635" y="770165"/>
            <a:ext cx="7195931" cy="2542336"/>
          </a:xfrm>
          <a:prstGeom prst="rect">
            <a:avLst/>
          </a:prstGeom>
          <a:noFill/>
        </p:spPr>
        <p:txBody>
          <a:bodyPr wrap="none" lIns="68580" tIns="34290" rIns="68580" bIns="34290" numCol="1">
            <a:prstTxWarp prst="textChevron">
              <a:avLst>
                <a:gd name="adj" fmla="val 13220"/>
              </a:avLst>
            </a:prstTxWarp>
            <a:spAutoFit/>
            <a:scene3d>
              <a:camera prst="perspectiveFront"/>
              <a:lightRig rig="threePt" dir="t"/>
            </a:scene3d>
          </a:bodyPr>
          <a:lstStyle/>
          <a:p>
            <a:pPr algn="ctr"/>
            <a:r>
              <a:rPr lang="vi-VN" sz="30975">
                <a:ln w="0">
                  <a:solidFill>
                    <a:schemeClr val="accent2"/>
                  </a:solidFill>
                </a:ln>
                <a:solidFill>
                  <a:schemeClr val="accent2"/>
                </a:solidFill>
                <a:effectLst>
                  <a:glow rad="63500">
                    <a:schemeClr val="accent3">
                      <a:satMod val="175000"/>
                      <a:alpha val="40000"/>
                    </a:schemeClr>
                  </a:glow>
                  <a:outerShdw blurRad="38100" dist="25400" dir="5400000" algn="ctr" rotWithShape="0">
                    <a:srgbClr val="6E747A">
                      <a:alpha val="43000"/>
                    </a:srgbClr>
                  </a:outerShdw>
                  <a:reflection blurRad="6350" stA="55000" endA="300" endPos="45500" dir="5400000" sy="-100000" algn="bl" rotWithShape="0"/>
                </a:effectLst>
                <a:latin typeface="+mj-lt"/>
              </a:rPr>
              <a:t>Chào mừng các em học sinh đến với tiết học </a:t>
            </a:r>
            <a:endParaRPr lang="en-US" sz="30975">
              <a:ln w="0">
                <a:solidFill>
                  <a:schemeClr val="accent2"/>
                </a:solidFill>
              </a:ln>
              <a:solidFill>
                <a:schemeClr val="accent2"/>
              </a:solidFill>
              <a:effectLst>
                <a:glow rad="63500">
                  <a:schemeClr val="accent3">
                    <a:satMod val="175000"/>
                    <a:alpha val="40000"/>
                  </a:schemeClr>
                </a:glow>
                <a:outerShdw blurRad="38100" dist="25400" dir="5400000" algn="ctr" rotWithShape="0">
                  <a:srgbClr val="6E747A">
                    <a:alpha val="43000"/>
                  </a:srgbClr>
                </a:outerShdw>
                <a:reflection blurRad="6350" stA="55000" endA="300" endPos="45500" dir="5400000" sy="-100000" algn="bl" rotWithShape="0"/>
              </a:effectLst>
              <a:latin typeface="+mj-lt"/>
            </a:endParaRPr>
          </a:p>
        </p:txBody>
      </p:sp>
    </p:spTree>
    <p:extLst>
      <p:ext uri="{BB962C8B-B14F-4D97-AF65-F5344CB8AC3E}">
        <p14:creationId xmlns:p14="http://schemas.microsoft.com/office/powerpoint/2010/main" val="8503845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0" name="AutoShape 10" descr="Kết quả hình ảnh cho hinh anh ga con"/>
          <p:cNvSpPr>
            <a:spLocks noChangeAspect="1" noChangeArrowheads="1"/>
          </p:cNvSpPr>
          <p:nvPr/>
        </p:nvSpPr>
        <p:spPr bwMode="auto">
          <a:xfrm>
            <a:off x="225425" y="-2889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68" y="2649671"/>
            <a:ext cx="2819400" cy="3054309"/>
          </a:xfrm>
          <a:prstGeom prst="rect">
            <a:avLst/>
          </a:prstGeom>
        </p:spPr>
      </p:pic>
      <p:sp>
        <p:nvSpPr>
          <p:cNvPr id="3" name="Rectangle 2"/>
          <p:cNvSpPr/>
          <p:nvPr/>
        </p:nvSpPr>
        <p:spPr>
          <a:xfrm rot="21333493">
            <a:off x="2434074" y="3088248"/>
            <a:ext cx="6628927" cy="1833265"/>
          </a:xfrm>
          <a:prstGeom prst="rect">
            <a:avLst/>
          </a:prstGeom>
          <a:noFill/>
        </p:spPr>
        <p:txBody>
          <a:bodyPr wrap="none" lIns="91440" tIns="45720" rIns="91440" bIns="45720">
            <a:prstTxWarp prst="textWave2">
              <a:avLst>
                <a:gd name="adj1" fmla="val 12500"/>
                <a:gd name="adj2" fmla="val 746"/>
              </a:avLst>
            </a:prstTxWarp>
            <a:spAutoFit/>
            <a:scene3d>
              <a:camera prst="perspectiveFront"/>
              <a:lightRig rig="harsh" dir="t"/>
            </a:scene3d>
            <a:sp3d extrusionH="57150" prstMaterial="matte">
              <a:bevelT w="63500" h="12700" prst="angle"/>
              <a:contourClr>
                <a:schemeClr val="bg1">
                  <a:lumMod val="65000"/>
                </a:schemeClr>
              </a:contourClr>
            </a:sp3d>
          </a:bodyPr>
          <a:lstStyle/>
          <a:p>
            <a:pPr algn="ctr"/>
            <a:r>
              <a:rPr lang="en-US" sz="5400" b="1" smtClean="0">
                <a:ln/>
                <a:solidFill>
                  <a:schemeClr val="accent3"/>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Trò chơi: Ong tìm mật</a:t>
            </a:r>
            <a:endParaRPr lang="vi-VN" sz="5400" b="1" cap="none" spc="0">
              <a:ln/>
              <a:solidFill>
                <a:schemeClr val="accent3"/>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p:sp>
        <p:nvSpPr>
          <p:cNvPr id="7" name="AutoShape 5"/>
          <p:cNvSpPr>
            <a:spLocks noChangeArrowheads="1"/>
          </p:cNvSpPr>
          <p:nvPr/>
        </p:nvSpPr>
        <p:spPr bwMode="auto">
          <a:xfrm rot="21159613">
            <a:off x="261191" y="249615"/>
            <a:ext cx="4388837" cy="1393371"/>
          </a:xfrm>
          <a:prstGeom prst="cloudCallout">
            <a:avLst>
              <a:gd name="adj1" fmla="val -8616"/>
              <a:gd name="adj2" fmla="val 90403"/>
            </a:avLst>
          </a:prstGeom>
          <a:solidFill>
            <a:schemeClr val="accent1">
              <a:lumMod val="75000"/>
            </a:schemeClr>
          </a:solidFill>
          <a:ln>
            <a:noFill/>
            <a:headEnd/>
            <a:tailEnd/>
          </a:ln>
          <a:effectLst>
            <a:outerShdw blurRad="40000" dist="23000" dir="5400000" rotWithShape="0">
              <a:srgbClr val="000000">
                <a:alpha val="35000"/>
              </a:srgbClr>
            </a:outerShdw>
          </a:effectLst>
          <a:scene3d>
            <a:camera prst="perspectiveFront"/>
            <a:lightRig rig="threePt" dir="t">
              <a:rot lat="0" lon="0" rev="1200000"/>
            </a:lightRig>
          </a:scene3d>
          <a:sp3d>
            <a:bevelT w="63500" h="25400"/>
          </a:sp3d>
        </p:spPr>
        <p:txBody>
          <a:bodyPr/>
          <a:lstStyle>
            <a:defPPr>
              <a:defRPr lang="en-US"/>
            </a:defPPr>
            <a:lvl1pPr algn="l" rtl="0" eaLnBrk="0" fontAlgn="base" hangingPunct="0">
              <a:spcBef>
                <a:spcPct val="50000"/>
              </a:spcBef>
              <a:spcAft>
                <a:spcPct val="0"/>
              </a:spcAft>
              <a:defRPr sz="4400" kern="1200">
                <a:solidFill>
                  <a:schemeClr val="tx1"/>
                </a:solidFill>
                <a:latin typeface="Times New Roman" pitchFamily="18" charset="0"/>
                <a:ea typeface="+mn-ea"/>
                <a:cs typeface="+mn-cs"/>
              </a:defRPr>
            </a:lvl1pPr>
            <a:lvl2pPr marL="457200" algn="l" rtl="0" eaLnBrk="0" fontAlgn="base" hangingPunct="0">
              <a:spcBef>
                <a:spcPct val="50000"/>
              </a:spcBef>
              <a:spcAft>
                <a:spcPct val="0"/>
              </a:spcAft>
              <a:defRPr sz="4400" kern="1200">
                <a:solidFill>
                  <a:schemeClr val="tx1"/>
                </a:solidFill>
                <a:latin typeface="Times New Roman" pitchFamily="18" charset="0"/>
                <a:ea typeface="+mn-ea"/>
                <a:cs typeface="+mn-cs"/>
              </a:defRPr>
            </a:lvl2pPr>
            <a:lvl3pPr marL="914400" algn="l" rtl="0" eaLnBrk="0" fontAlgn="base" hangingPunct="0">
              <a:spcBef>
                <a:spcPct val="50000"/>
              </a:spcBef>
              <a:spcAft>
                <a:spcPct val="0"/>
              </a:spcAft>
              <a:defRPr sz="4400" kern="1200">
                <a:solidFill>
                  <a:schemeClr val="tx1"/>
                </a:solidFill>
                <a:latin typeface="Times New Roman" pitchFamily="18" charset="0"/>
                <a:ea typeface="+mn-ea"/>
                <a:cs typeface="+mn-cs"/>
              </a:defRPr>
            </a:lvl3pPr>
            <a:lvl4pPr marL="1371600" algn="l" rtl="0" eaLnBrk="0" fontAlgn="base" hangingPunct="0">
              <a:spcBef>
                <a:spcPct val="50000"/>
              </a:spcBef>
              <a:spcAft>
                <a:spcPct val="0"/>
              </a:spcAft>
              <a:defRPr sz="4400" kern="1200">
                <a:solidFill>
                  <a:schemeClr val="tx1"/>
                </a:solidFill>
                <a:latin typeface="Times New Roman" pitchFamily="18" charset="0"/>
                <a:ea typeface="+mn-ea"/>
                <a:cs typeface="+mn-cs"/>
              </a:defRPr>
            </a:lvl4pPr>
            <a:lvl5pPr marL="1828800" algn="l" rtl="0" eaLnBrk="0" fontAlgn="base" hangingPunct="0">
              <a:spcBef>
                <a:spcPct val="50000"/>
              </a:spcBef>
              <a:spcAft>
                <a:spcPct val="0"/>
              </a:spcAft>
              <a:defRPr sz="4400" kern="1200">
                <a:solidFill>
                  <a:schemeClr val="tx1"/>
                </a:solidFill>
                <a:latin typeface="Times New Roman" pitchFamily="18" charset="0"/>
                <a:ea typeface="+mn-ea"/>
                <a:cs typeface="+mn-cs"/>
              </a:defRPr>
            </a:lvl5pPr>
            <a:lvl6pPr marL="2286000" algn="l" defTabSz="914400" rtl="0" eaLnBrk="1" latinLnBrk="0" hangingPunct="1">
              <a:defRPr sz="4400" kern="1200">
                <a:solidFill>
                  <a:schemeClr val="tx1"/>
                </a:solidFill>
                <a:latin typeface="Times New Roman" pitchFamily="18" charset="0"/>
                <a:ea typeface="+mn-ea"/>
                <a:cs typeface="+mn-cs"/>
              </a:defRPr>
            </a:lvl6pPr>
            <a:lvl7pPr marL="2743200" algn="l" defTabSz="914400" rtl="0" eaLnBrk="1" latinLnBrk="0" hangingPunct="1">
              <a:defRPr sz="4400" kern="1200">
                <a:solidFill>
                  <a:schemeClr val="tx1"/>
                </a:solidFill>
                <a:latin typeface="Times New Roman" pitchFamily="18" charset="0"/>
                <a:ea typeface="+mn-ea"/>
                <a:cs typeface="+mn-cs"/>
              </a:defRPr>
            </a:lvl7pPr>
            <a:lvl8pPr marL="3200400" algn="l" defTabSz="914400" rtl="0" eaLnBrk="1" latinLnBrk="0" hangingPunct="1">
              <a:defRPr sz="4400" kern="1200">
                <a:solidFill>
                  <a:schemeClr val="tx1"/>
                </a:solidFill>
                <a:latin typeface="Times New Roman" pitchFamily="18" charset="0"/>
                <a:ea typeface="+mn-ea"/>
                <a:cs typeface="+mn-cs"/>
              </a:defRPr>
            </a:lvl8pPr>
            <a:lvl9pPr marL="3657600" algn="l" defTabSz="914400" rtl="0" eaLnBrk="1" latinLnBrk="0" hangingPunct="1">
              <a:defRPr sz="4400" kern="1200">
                <a:solidFill>
                  <a:schemeClr val="tx1"/>
                </a:solidFill>
                <a:latin typeface="Times New Roman" pitchFamily="18" charset="0"/>
                <a:ea typeface="+mn-ea"/>
                <a:cs typeface="+mn-cs"/>
              </a:defRPr>
            </a:lvl9pPr>
          </a:lstStyle>
          <a:p>
            <a:pPr algn="ctr">
              <a:spcBef>
                <a:spcPct val="0"/>
              </a:spcBef>
              <a:defRPr/>
            </a:pPr>
            <a:r>
              <a:rPr lang="en-US" b="1" dirty="0" smtClean="0">
                <a:solidFill>
                  <a:schemeClr val="accent2"/>
                </a:solidFill>
              </a:rPr>
              <a:t>CỦNG CỐ </a:t>
            </a:r>
            <a:endParaRPr lang="en-US" b="1" dirty="0">
              <a:solidFill>
                <a:schemeClr val="accent2"/>
              </a:solidFill>
            </a:endParaRPr>
          </a:p>
        </p:txBody>
      </p:sp>
      <p:pic>
        <p:nvPicPr>
          <p:cNvPr id="10" name="Picture 24"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35273">
            <a:off x="1651285" y="2627907"/>
            <a:ext cx="7064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8865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iterate type="lt">
                                    <p:tmPct val="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500"/>
                            </p:stCondLst>
                            <p:childTnLst>
                              <p:par>
                                <p:cTn id="15"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3"/>
                                        </p:tgtEl>
                                        <p:attrNameLst>
                                          <p:attrName>ppt_x</p:attrName>
                                          <p:attrName>ppt_y</p:attrName>
                                        </p:attrNameLst>
                                      </p:cBhvr>
                                    </p:animMotion>
                                    <p:animRot by="1500000">
                                      <p:cBhvr>
                                        <p:cTn id="17" dur="125" fill="hold">
                                          <p:stCondLst>
                                            <p:cond delay="0"/>
                                          </p:stCondLst>
                                        </p:cTn>
                                        <p:tgtEl>
                                          <p:spTgt spid="3"/>
                                        </p:tgtEl>
                                        <p:attrNameLst>
                                          <p:attrName>r</p:attrName>
                                        </p:attrNameLst>
                                      </p:cBhvr>
                                    </p:animRot>
                                    <p:animRot by="-1500000">
                                      <p:cBhvr>
                                        <p:cTn id="18" dur="125" fill="hold">
                                          <p:stCondLst>
                                            <p:cond delay="125"/>
                                          </p:stCondLst>
                                        </p:cTn>
                                        <p:tgtEl>
                                          <p:spTgt spid="3"/>
                                        </p:tgtEl>
                                        <p:attrNameLst>
                                          <p:attrName>r</p:attrName>
                                        </p:attrNameLst>
                                      </p:cBhvr>
                                    </p:animRot>
                                    <p:animRot by="-1500000">
                                      <p:cBhvr>
                                        <p:cTn id="19" dur="125" fill="hold">
                                          <p:stCondLst>
                                            <p:cond delay="250"/>
                                          </p:stCondLst>
                                        </p:cTn>
                                        <p:tgtEl>
                                          <p:spTgt spid="3"/>
                                        </p:tgtEl>
                                        <p:attrNameLst>
                                          <p:attrName>r</p:attrName>
                                        </p:attrNameLst>
                                      </p:cBhvr>
                                    </p:animRot>
                                    <p:animRot by="1500000">
                                      <p:cBhvr>
                                        <p:cTn id="2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0807" y="2679789"/>
            <a:ext cx="5203372" cy="300082"/>
          </a:xfrm>
          <a:prstGeom prst="rect">
            <a:avLst/>
          </a:prstGeom>
          <a:noFill/>
        </p:spPr>
        <p:txBody>
          <a:bodyPr wrap="square" rtlCol="0">
            <a:spAutoFit/>
          </a:bodyPr>
          <a:lstStyle/>
          <a:p>
            <a:endParaRPr lang="vi-VN" sz="135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8365"/>
            <a:ext cx="9144000" cy="1711388"/>
          </a:xfrm>
          <a:prstGeom prst="rect">
            <a:avLst/>
          </a:prstGeom>
        </p:spPr>
      </p:pic>
      <p:grpSp>
        <p:nvGrpSpPr>
          <p:cNvPr id="9" name="Group 8"/>
          <p:cNvGrpSpPr/>
          <p:nvPr/>
        </p:nvGrpSpPr>
        <p:grpSpPr>
          <a:xfrm>
            <a:off x="706203" y="2829830"/>
            <a:ext cx="7523398" cy="3418570"/>
            <a:chOff x="157167" y="2467838"/>
            <a:chExt cx="11173276" cy="4007912"/>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7" y="2467838"/>
              <a:ext cx="4733212" cy="400791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300" y="3609795"/>
              <a:ext cx="6274143" cy="2865955"/>
            </a:xfrm>
            <a:prstGeom prst="rect">
              <a:avLst/>
            </a:prstGeom>
          </p:spPr>
        </p:pic>
      </p:grpSp>
      <p:sp>
        <p:nvSpPr>
          <p:cNvPr id="5" name="Rectangle 4"/>
          <p:cNvSpPr/>
          <p:nvPr/>
        </p:nvSpPr>
        <p:spPr>
          <a:xfrm>
            <a:off x="706202" y="2097137"/>
            <a:ext cx="8077201" cy="1585136"/>
          </a:xfrm>
          <a:prstGeom prst="rect">
            <a:avLst/>
          </a:prstGeom>
          <a:noFill/>
        </p:spPr>
        <p:txBody>
          <a:bodyPr wrap="none" lIns="68580" tIns="34290" rIns="68580" bIns="34290" numCol="1">
            <a:prstTxWarp prst="textChevronInverted">
              <a:avLst>
                <a:gd name="adj" fmla="val 57709"/>
              </a:avLst>
            </a:prstTxWarp>
            <a:spAutoFit/>
            <a:scene3d>
              <a:camera prst="orthographicFront"/>
              <a:lightRig rig="soft" dir="t">
                <a:rot lat="0" lon="0" rev="15600000"/>
              </a:lightRig>
            </a:scene3d>
            <a:sp3d extrusionH="57150" prstMaterial="softEdge">
              <a:bevelT w="25400" h="38100"/>
            </a:sp3d>
          </a:bodyPr>
          <a:lstStyle/>
          <a:p>
            <a:pPr algn="ctr"/>
            <a:r>
              <a:rPr lang="vi-VN" sz="21525" b="1">
                <a:ln/>
                <a:solidFill>
                  <a:schemeClr val="accent2"/>
                </a:solidFill>
                <a:effectLst>
                  <a:innerShdw blurRad="63500" dist="50800" dir="16200000">
                    <a:prstClr val="black">
                      <a:alpha val="50000"/>
                    </a:prstClr>
                  </a:innerShdw>
                </a:effectLst>
                <a:latin typeface="+mj-lt"/>
              </a:rPr>
              <a:t>CHÚC</a:t>
            </a:r>
            <a:r>
              <a:rPr lang="vi-VN" sz="21525" b="1">
                <a:ln/>
                <a:solidFill>
                  <a:schemeClr val="accent2"/>
                </a:solidFill>
                <a:effectLst>
                  <a:innerShdw blurRad="63500" dist="50800" dir="16200000">
                    <a:prstClr val="black">
                      <a:alpha val="50000"/>
                    </a:prstClr>
                  </a:innerShdw>
                </a:effectLst>
              </a:rPr>
              <a:t> EM HỌC GIỎI!</a:t>
            </a:r>
            <a:endParaRPr lang="en-US" sz="21525" b="1">
              <a:ln/>
              <a:solidFill>
                <a:schemeClr val="accent2"/>
              </a:solidFill>
              <a:effectLst>
                <a:innerShdw blurRad="63500" dist="50800" dir="16200000">
                  <a:prstClr val="black">
                    <a:alpha val="50000"/>
                  </a:prstClr>
                </a:innerShdw>
              </a:effectLst>
            </a:endParaRPr>
          </a:p>
        </p:txBody>
      </p:sp>
      <p:sp>
        <p:nvSpPr>
          <p:cNvPr id="10" name="AutoShape 35">
            <a:hlinkClick r:id="" action="ppaction://noaction" highlightClick="1">
              <a:snd r:embed="rId5" name="applause.wav"/>
            </a:hlinkClick>
          </p:cNvPr>
          <p:cNvSpPr>
            <a:spLocks noChangeArrowheads="1"/>
          </p:cNvSpPr>
          <p:nvPr/>
        </p:nvSpPr>
        <p:spPr bwMode="auto">
          <a:xfrm>
            <a:off x="36443" y="6096000"/>
            <a:ext cx="838200" cy="762000"/>
          </a:xfrm>
          <a:prstGeom prst="actionButtonSound">
            <a:avLst/>
          </a:prstGeom>
          <a:solidFill>
            <a:schemeClr val="accent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a:extLst/>
        </p:spPr>
        <p:txBody>
          <a:bodyPr wrap="none" anchor="ctr"/>
          <a:lstStyle/>
          <a:p>
            <a:endParaRPr lang="en-US"/>
          </a:p>
        </p:txBody>
      </p:sp>
      <p:pic>
        <p:nvPicPr>
          <p:cNvPr id="11" name="Picture 22" descr="balonn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244453"/>
            <a:ext cx="1496447" cy="1860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1" descr="BALLOON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8713" y="1499331"/>
            <a:ext cx="1338263"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0" descr="BALLOON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6164" y="3192037"/>
            <a:ext cx="10572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558487"/>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10"/>
                                        </p:tgtEl>
                                        <p:attrNameLst>
                                          <p:attrName>style.color</p:attrName>
                                        </p:attrNameLst>
                                      </p:cBhvr>
                                      <p:by>
                                        <p:hsl h="7200000" s="0" l="0"/>
                                      </p:by>
                                    </p:animClr>
                                    <p:animClr clrSpc="hsl" dir="cw">
                                      <p:cBhvr>
                                        <p:cTn id="7" dur="500" fill="hold"/>
                                        <p:tgtEl>
                                          <p:spTgt spid="10"/>
                                        </p:tgtEl>
                                        <p:attrNameLst>
                                          <p:attrName>fillcolor</p:attrName>
                                        </p:attrNameLst>
                                      </p:cBhvr>
                                      <p:by>
                                        <p:hsl h="7200000" s="0" l="0"/>
                                      </p:by>
                                    </p:animClr>
                                    <p:animClr clrSpc="hsl" dir="cw">
                                      <p:cBhvr>
                                        <p:cTn id="8" dur="500" fill="hold"/>
                                        <p:tgtEl>
                                          <p:spTgt spid="10"/>
                                        </p:tgtEl>
                                        <p:attrNameLst>
                                          <p:attrName>stroke.color</p:attrName>
                                        </p:attrNameLst>
                                      </p:cBhvr>
                                      <p:by>
                                        <p:hsl h="7200000" s="0" l="0"/>
                                      </p:by>
                                    </p:animClr>
                                    <p:set>
                                      <p:cBhvr>
                                        <p:cTn id="9" dur="500" fill="hold"/>
                                        <p:tgtEl>
                                          <p:spTgt spid="10"/>
                                        </p:tgtEl>
                                        <p:attrNameLst>
                                          <p:attrName>fill.type</p:attrName>
                                        </p:attrNameLst>
                                      </p:cBhvr>
                                      <p:to>
                                        <p:strVal val="solid"/>
                                      </p:to>
                                    </p:set>
                                  </p:childTnLst>
                                </p:cTn>
                              </p:par>
                            </p:childTnLst>
                          </p:cTn>
                        </p:par>
                      </p:childTnLst>
                    </p:cTn>
                  </p:par>
                </p:childTnLst>
              </p:cTn>
              <p:nextCondLst>
                <p:cond evt="onClick" delay="0">
                  <p:tgtEl>
                    <p:spTgt spid="5"/>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WordArt 16"/>
          <p:cNvSpPr>
            <a:spLocks noChangeArrowheads="1" noChangeShapeType="1" noTextEdit="1"/>
          </p:cNvSpPr>
          <p:nvPr/>
        </p:nvSpPr>
        <p:spPr bwMode="auto">
          <a:xfrm>
            <a:off x="132733" y="3124200"/>
            <a:ext cx="8702497" cy="2928936"/>
          </a:xfrm>
          <a:prstGeom prst="rect">
            <a:avLst/>
          </a:prstGeom>
        </p:spPr>
        <p:txBody>
          <a:bodyPr wrap="none" fromWordArt="1">
            <a:prstTxWarp prst="textChevron">
              <a:avLst/>
            </a:prstTxWarp>
            <a:scene3d>
              <a:camera prst="orthographicFront"/>
              <a:lightRig rig="threePt" dir="t"/>
            </a:scene3d>
            <a:sp3d extrusionH="57150">
              <a:bevelT w="82550" h="38100" prst="coolSlant"/>
            </a:sp3d>
          </a:bodyPr>
          <a:lstStyle/>
          <a:p>
            <a:pPr algn="ctr"/>
            <a:r>
              <a:rPr lang="en-US" sz="3600" b="1" kern="1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a:cs typeface="Times New Roman"/>
              </a:rPr>
              <a:t>Chim sơn ca và bông cúc trắng</a:t>
            </a:r>
            <a:endParaRPr lang="en-US" sz="3600" b="1" kern="1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a:cs typeface="Times New Roman"/>
            </a:endParaRPr>
          </a:p>
        </p:txBody>
      </p:sp>
      <p:sp>
        <p:nvSpPr>
          <p:cNvPr id="17425" name="WordArt 17"/>
          <p:cNvSpPr>
            <a:spLocks noChangeArrowheads="1" noChangeShapeType="1" noTextEdit="1"/>
          </p:cNvSpPr>
          <p:nvPr/>
        </p:nvSpPr>
        <p:spPr bwMode="auto">
          <a:xfrm>
            <a:off x="132732" y="2130423"/>
            <a:ext cx="3220067" cy="1066800"/>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fromWordArt="1">
            <a:prstTxWarp prst="textPlain">
              <a:avLst>
                <a:gd name="adj" fmla="val 50000"/>
              </a:avLst>
            </a:prstTxWarp>
            <a:sp3d extrusionH="57150">
              <a:bevelT w="38100" h="38100"/>
            </a:sp3d>
          </a:bodyPr>
          <a:lstStyle/>
          <a:p>
            <a:pPr algn="ctr"/>
            <a:r>
              <a:rPr lang="en-US" sz="3600" b="1" kern="10" dirty="0" err="1">
                <a:ln w="9525">
                  <a:solidFill>
                    <a:schemeClr val="accent2"/>
                  </a:solidFill>
                  <a:prstDash val="solid"/>
                </a:ln>
                <a:solidFill>
                  <a:schemeClr val="accent2"/>
                </a:solidFill>
                <a:effectLst>
                  <a:outerShdw blurRad="50800" dist="38100" dir="18900000" algn="bl" rotWithShape="0">
                    <a:prstClr val="black">
                      <a:alpha val="40000"/>
                    </a:prstClr>
                  </a:outerShdw>
                </a:effectLst>
                <a:latin typeface="Times New Roman"/>
                <a:cs typeface="Times New Roman"/>
              </a:rPr>
              <a:t>Bài</a:t>
            </a:r>
            <a:r>
              <a:rPr lang="en-US" sz="3600" b="1" kern="10" dirty="0">
                <a:ln w="9525">
                  <a:solidFill>
                    <a:schemeClr val="accent2"/>
                  </a:solidFill>
                  <a:prstDash val="solid"/>
                </a:ln>
                <a:solidFill>
                  <a:schemeClr val="accent2"/>
                </a:solidFill>
                <a:effectLst>
                  <a:outerShdw blurRad="50800" dist="38100" dir="18900000" algn="bl" rotWithShape="0">
                    <a:prstClr val="black">
                      <a:alpha val="40000"/>
                    </a:prstClr>
                  </a:outerShdw>
                </a:effectLst>
                <a:latin typeface="Times New Roman"/>
                <a:cs typeface="Times New Roman"/>
              </a:rPr>
              <a:t> </a:t>
            </a:r>
            <a:r>
              <a:rPr lang="en-US" sz="3600" b="1" kern="10" dirty="0" err="1">
                <a:ln w="9525">
                  <a:solidFill>
                    <a:schemeClr val="accent2"/>
                  </a:solidFill>
                  <a:prstDash val="solid"/>
                </a:ln>
                <a:solidFill>
                  <a:schemeClr val="accent2"/>
                </a:solidFill>
                <a:effectLst>
                  <a:outerShdw blurRad="50800" dist="38100" dir="18900000" algn="bl" rotWithShape="0">
                    <a:prstClr val="black">
                      <a:alpha val="40000"/>
                    </a:prstClr>
                  </a:outerShdw>
                </a:effectLst>
                <a:latin typeface="Times New Roman"/>
                <a:cs typeface="Times New Roman"/>
              </a:rPr>
              <a:t>cũ</a:t>
            </a:r>
            <a:r>
              <a:rPr lang="en-US" sz="3600" b="1" kern="10" dirty="0">
                <a:ln w="9525">
                  <a:solidFill>
                    <a:schemeClr val="accent2"/>
                  </a:solidFill>
                  <a:prstDash val="solid"/>
                </a:ln>
                <a:solidFill>
                  <a:schemeClr val="accent2"/>
                </a:solidFill>
                <a:effectLst>
                  <a:outerShdw blurRad="50800" dist="38100" dir="18900000" algn="bl" rotWithShape="0">
                    <a:prstClr val="black">
                      <a:alpha val="40000"/>
                    </a:prstClr>
                  </a:outerShdw>
                </a:effectLst>
                <a:latin typeface="Times New Roman"/>
                <a:cs typeface="Times New Roman"/>
              </a:rPr>
              <a:t>:</a:t>
            </a:r>
          </a:p>
        </p:txBody>
      </p:sp>
      <p:sp>
        <p:nvSpPr>
          <p:cNvPr id="5" name="Text Box 3"/>
          <p:cNvSpPr txBox="1">
            <a:spLocks noChangeArrowheads="1"/>
          </p:cNvSpPr>
          <p:nvPr/>
        </p:nvSpPr>
        <p:spPr bwMode="auto">
          <a:xfrm>
            <a:off x="0" y="0"/>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800">
                <a:solidFill>
                  <a:schemeClr val="tx1"/>
                </a:solidFill>
                <a:latin typeface="Arial" charset="0"/>
              </a:defRPr>
            </a:lvl1pPr>
            <a:lvl2pPr marL="742950" indent="-285750" eaLnBrk="0" hangingPunct="0">
              <a:defRPr sz="3800">
                <a:solidFill>
                  <a:schemeClr val="tx1"/>
                </a:solidFill>
                <a:latin typeface="Arial" charset="0"/>
              </a:defRPr>
            </a:lvl2pPr>
            <a:lvl3pPr marL="1143000" indent="-228600" eaLnBrk="0" hangingPunct="0">
              <a:defRPr sz="3800">
                <a:solidFill>
                  <a:schemeClr val="tx1"/>
                </a:solidFill>
                <a:latin typeface="Arial" charset="0"/>
              </a:defRPr>
            </a:lvl3pPr>
            <a:lvl4pPr marL="1600200" indent="-228600" eaLnBrk="0" hangingPunct="0">
              <a:defRPr sz="3800">
                <a:solidFill>
                  <a:schemeClr val="tx1"/>
                </a:solidFill>
                <a:latin typeface="Arial" charset="0"/>
              </a:defRPr>
            </a:lvl4pPr>
            <a:lvl5pPr marL="2057400" indent="-228600" eaLnBrk="0" hangingPunct="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algn="ctr" eaLnBrk="1" hangingPunct="1">
              <a:spcBef>
                <a:spcPct val="50000"/>
              </a:spcBef>
            </a:pPr>
            <a:r>
              <a:rPr lang="en-US" altLang="en-US" sz="3200" b="1" err="1">
                <a:solidFill>
                  <a:srgbClr val="000000"/>
                </a:solidFill>
                <a:latin typeface="Times New Roman" pitchFamily="18" charset="0"/>
              </a:rPr>
              <a:t>Thứ</a:t>
            </a:r>
            <a:r>
              <a:rPr lang="en-US" altLang="en-US" sz="3200" b="1">
                <a:solidFill>
                  <a:srgbClr val="000000"/>
                </a:solidFill>
                <a:latin typeface="Times New Roman" pitchFamily="18" charset="0"/>
              </a:rPr>
              <a:t> </a:t>
            </a:r>
            <a:r>
              <a:rPr lang="en-US" altLang="en-US" sz="3200" b="1" smtClean="0">
                <a:solidFill>
                  <a:srgbClr val="000000"/>
                </a:solidFill>
                <a:latin typeface="Times New Roman" pitchFamily="18" charset="0"/>
              </a:rPr>
              <a:t>sáu, </a:t>
            </a:r>
            <a:r>
              <a:rPr lang="en-US" altLang="en-US" sz="3200" b="1" err="1">
                <a:solidFill>
                  <a:srgbClr val="000000"/>
                </a:solidFill>
                <a:latin typeface="Times New Roman" pitchFamily="18" charset="0"/>
              </a:rPr>
              <a:t>ngày</a:t>
            </a:r>
            <a:r>
              <a:rPr lang="en-US" altLang="en-US" sz="3200" b="1">
                <a:solidFill>
                  <a:srgbClr val="000000"/>
                </a:solidFill>
                <a:latin typeface="Times New Roman" pitchFamily="18" charset="0"/>
              </a:rPr>
              <a:t> </a:t>
            </a:r>
            <a:r>
              <a:rPr lang="en-US" altLang="en-US" sz="3200" b="1" smtClean="0">
                <a:solidFill>
                  <a:srgbClr val="000000"/>
                </a:solidFill>
                <a:latin typeface="Times New Roman" pitchFamily="18" charset="0"/>
              </a:rPr>
              <a:t>18 </a:t>
            </a:r>
            <a:r>
              <a:rPr lang="en-US" altLang="en-US" sz="3200" b="1" err="1">
                <a:solidFill>
                  <a:srgbClr val="000000"/>
                </a:solidFill>
                <a:latin typeface="Times New Roman" pitchFamily="18" charset="0"/>
              </a:rPr>
              <a:t>tháng</a:t>
            </a:r>
            <a:r>
              <a:rPr lang="en-US" altLang="en-US" sz="3200" b="1">
                <a:solidFill>
                  <a:srgbClr val="000000"/>
                </a:solidFill>
                <a:latin typeface="Times New Roman" pitchFamily="18" charset="0"/>
              </a:rPr>
              <a:t> </a:t>
            </a:r>
            <a:r>
              <a:rPr lang="en-US" altLang="en-US" sz="3200" b="1" smtClean="0">
                <a:solidFill>
                  <a:srgbClr val="000000"/>
                </a:solidFill>
                <a:latin typeface="Times New Roman" pitchFamily="18" charset="0"/>
              </a:rPr>
              <a:t>1 </a:t>
            </a:r>
            <a:r>
              <a:rPr lang="en-US" altLang="en-US" sz="3200" b="1" err="1">
                <a:solidFill>
                  <a:srgbClr val="000000"/>
                </a:solidFill>
                <a:latin typeface="Times New Roman" pitchFamily="18" charset="0"/>
              </a:rPr>
              <a:t>năm</a:t>
            </a:r>
            <a:r>
              <a:rPr lang="en-US" altLang="en-US" sz="3200" b="1">
                <a:solidFill>
                  <a:srgbClr val="000000"/>
                </a:solidFill>
                <a:latin typeface="Times New Roman" pitchFamily="18" charset="0"/>
              </a:rPr>
              <a:t> </a:t>
            </a:r>
            <a:r>
              <a:rPr lang="en-US" altLang="en-US" sz="3200" b="1" smtClean="0">
                <a:solidFill>
                  <a:srgbClr val="000000"/>
                </a:solidFill>
                <a:latin typeface="Times New Roman" pitchFamily="18" charset="0"/>
              </a:rPr>
              <a:t>2019</a:t>
            </a:r>
            <a:endParaRPr lang="en-US" altLang="en-US" sz="3200" b="1" dirty="0">
              <a:solidFill>
                <a:srgbClr val="000000"/>
              </a:solidFill>
              <a:latin typeface="Times New Roman" pitchFamily="18" charset="0"/>
            </a:endParaRPr>
          </a:p>
          <a:p>
            <a:pPr algn="ctr" eaLnBrk="1" hangingPunct="1"/>
            <a:r>
              <a:rPr lang="en-US" altLang="en-US" sz="3200" b="1" u="sng" smtClean="0">
                <a:solidFill>
                  <a:srgbClr val="000000"/>
                </a:solidFill>
                <a:latin typeface="Times New Roman" pitchFamily="18" charset="0"/>
                <a:cs typeface="Times New Roman" pitchFamily="18" charset="0"/>
              </a:rPr>
              <a:t>Chính tả (nghe – viết)</a:t>
            </a:r>
            <a:r>
              <a:rPr lang="en-US" altLang="en-US" sz="3200" b="1" smtClean="0">
                <a:solidFill>
                  <a:srgbClr val="000000"/>
                </a:solidFill>
                <a:latin typeface="Times New Roman" pitchFamily="18" charset="0"/>
                <a:cs typeface="Times New Roman" pitchFamily="18" charset="0"/>
              </a:rPr>
              <a:t> </a:t>
            </a:r>
            <a:endParaRPr lang="en-US" altLang="en-US" sz="32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6001315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17424"/>
                                        </p:tgtEl>
                                        <p:attrNameLst>
                                          <p:attrName>style.color</p:attrName>
                                        </p:attrNameLst>
                                      </p:cBhvr>
                                      <p:to>
                                        <a:schemeClr val="bg1"/>
                                      </p:to>
                                    </p:animClr>
                                    <p:animClr clrSpc="rgb" dir="cw">
                                      <p:cBhvr>
                                        <p:cTn id="7" dur="500" autoRev="1" fill="remove"/>
                                        <p:tgtEl>
                                          <p:spTgt spid="17424"/>
                                        </p:tgtEl>
                                        <p:attrNameLst>
                                          <p:attrName>fillcolor</p:attrName>
                                        </p:attrNameLst>
                                      </p:cBhvr>
                                      <p:to>
                                        <a:schemeClr val="bg1"/>
                                      </p:to>
                                    </p:animClr>
                                    <p:set>
                                      <p:cBhvr>
                                        <p:cTn id="8" dur="500" autoRev="1" fill="remove"/>
                                        <p:tgtEl>
                                          <p:spTgt spid="17424"/>
                                        </p:tgtEl>
                                        <p:attrNameLst>
                                          <p:attrName>fill.type</p:attrName>
                                        </p:attrNameLst>
                                      </p:cBhvr>
                                      <p:to>
                                        <p:strVal val="solid"/>
                                      </p:to>
                                    </p:set>
                                    <p:set>
                                      <p:cBhvr>
                                        <p:cTn id="9" dur="500" autoRev="1" fill="remove"/>
                                        <p:tgtEl>
                                          <p:spTgt spid="1742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06267"/>
            <a:ext cx="1901825" cy="831850"/>
            <a:chOff x="442913" y="749300"/>
            <a:chExt cx="1901825" cy="831850"/>
          </a:xfrm>
        </p:grpSpPr>
        <p:pic>
          <p:nvPicPr>
            <p:cNvPr id="5" name="Picture 9" descr="Picture4"/>
            <p:cNvPicPr>
              <a:picLocks noChangeAspect="1" noChangeArrowheads="1"/>
            </p:cNvPicPr>
            <p:nvPr/>
          </p:nvPicPr>
          <p:blipFill>
            <a:blip r:embed="rId2" cstate="print">
              <a:lum bright="2000"/>
              <a:extLst>
                <a:ext uri="{28A0092B-C50C-407E-A947-70E740481C1C}">
                  <a14:useLocalDpi xmlns:a14="http://schemas.microsoft.com/office/drawing/2010/main" val="0"/>
                </a:ext>
              </a:extLst>
            </a:blip>
            <a:srcRect/>
            <a:stretch>
              <a:fillRect/>
            </a:stretch>
          </p:blipFill>
          <p:spPr bwMode="auto">
            <a:xfrm>
              <a:off x="442913" y="749300"/>
              <a:ext cx="19018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2"/>
            <p:cNvSpPr txBox="1">
              <a:spLocks noChangeArrowheads="1"/>
            </p:cNvSpPr>
            <p:nvPr/>
          </p:nvSpPr>
          <p:spPr bwMode="auto">
            <a:xfrm>
              <a:off x="685800" y="749300"/>
              <a:ext cx="1508125" cy="615950"/>
            </a:xfrm>
            <a:prstGeom prst="rect">
              <a:avLst/>
            </a:prstGeom>
            <a:noFill/>
            <a:ln>
              <a:noFill/>
            </a:ln>
            <a:effectLst>
              <a:outerShdw dist="35921" dir="2700000" algn="ctr" rotWithShape="0">
                <a:srgbClr val="C5DBD6">
                  <a:alpha val="79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eaLnBrk="0" hangingPunct="0">
                <a:defRPr sz="3800">
                  <a:solidFill>
                    <a:schemeClr val="tx1"/>
                  </a:solidFill>
                  <a:latin typeface="Arial" charset="0"/>
                </a:defRPr>
              </a:lvl1pPr>
              <a:lvl2pPr marL="742950" indent="-285750" eaLnBrk="0" hangingPunct="0">
                <a:defRPr sz="3800">
                  <a:solidFill>
                    <a:schemeClr val="tx1"/>
                  </a:solidFill>
                  <a:latin typeface="Arial" charset="0"/>
                </a:defRPr>
              </a:lvl2pPr>
              <a:lvl3pPr marL="1143000" indent="-228600" eaLnBrk="0" hangingPunct="0">
                <a:defRPr sz="3800">
                  <a:solidFill>
                    <a:schemeClr val="tx1"/>
                  </a:solidFill>
                  <a:latin typeface="Arial" charset="0"/>
                </a:defRPr>
              </a:lvl3pPr>
              <a:lvl4pPr marL="1600200" indent="-228600" eaLnBrk="0" hangingPunct="0">
                <a:defRPr sz="3800">
                  <a:solidFill>
                    <a:schemeClr val="tx1"/>
                  </a:solidFill>
                  <a:latin typeface="Arial" charset="0"/>
                </a:defRPr>
              </a:lvl4pPr>
              <a:lvl5pPr marL="2057400" indent="-228600" eaLnBrk="0" hangingPunct="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fontAlgn="auto">
                <a:spcBef>
                  <a:spcPct val="50000"/>
                </a:spcBef>
                <a:spcAft>
                  <a:spcPts val="0"/>
                </a:spcAft>
                <a:defRPr/>
              </a:pPr>
              <a:r>
                <a:rPr lang="en-US" sz="3400" b="1" kern="0" dirty="0" smtClean="0">
                  <a:solidFill>
                    <a:srgbClr val="000000"/>
                  </a:solidFill>
                </a:rPr>
                <a:t>S</a:t>
              </a:r>
              <a:r>
                <a:rPr lang="en-US" sz="3400" b="1" kern="0" smtClean="0">
                  <a:solidFill>
                    <a:srgbClr val="000000"/>
                  </a:solidFill>
                </a:rPr>
                <a:t>/ 29</a:t>
              </a:r>
              <a:endParaRPr lang="en-US" sz="3400" b="1" kern="0" dirty="0" smtClean="0">
                <a:solidFill>
                  <a:srgbClr val="000000"/>
                </a:solidFill>
              </a:endParaRPr>
            </a:p>
          </p:txBody>
        </p:sp>
      </p:grpSp>
      <p:sp>
        <p:nvSpPr>
          <p:cNvPr id="7" name="Text Box 3"/>
          <p:cNvSpPr txBox="1">
            <a:spLocks noChangeArrowheads="1"/>
          </p:cNvSpPr>
          <p:nvPr/>
        </p:nvSpPr>
        <p:spPr bwMode="auto">
          <a:xfrm>
            <a:off x="0" y="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800">
                <a:solidFill>
                  <a:schemeClr val="tx1"/>
                </a:solidFill>
                <a:latin typeface="Arial" charset="0"/>
              </a:defRPr>
            </a:lvl1pPr>
            <a:lvl2pPr marL="742950" indent="-285750" eaLnBrk="0" hangingPunct="0">
              <a:defRPr sz="3800">
                <a:solidFill>
                  <a:schemeClr val="tx1"/>
                </a:solidFill>
                <a:latin typeface="Arial" charset="0"/>
              </a:defRPr>
            </a:lvl2pPr>
            <a:lvl3pPr marL="1143000" indent="-228600" eaLnBrk="0" hangingPunct="0">
              <a:defRPr sz="3800">
                <a:solidFill>
                  <a:schemeClr val="tx1"/>
                </a:solidFill>
                <a:latin typeface="Arial" charset="0"/>
              </a:defRPr>
            </a:lvl3pPr>
            <a:lvl4pPr marL="1600200" indent="-228600" eaLnBrk="0" hangingPunct="0">
              <a:defRPr sz="3800">
                <a:solidFill>
                  <a:schemeClr val="tx1"/>
                </a:solidFill>
                <a:latin typeface="Arial" charset="0"/>
              </a:defRPr>
            </a:lvl4pPr>
            <a:lvl5pPr marL="2057400" indent="-228600" eaLnBrk="0" hangingPunct="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algn="ctr" eaLnBrk="1" hangingPunct="1">
              <a:spcBef>
                <a:spcPct val="50000"/>
              </a:spcBef>
            </a:pPr>
            <a:r>
              <a:rPr lang="en-US" altLang="en-US" sz="2400" b="1" err="1">
                <a:solidFill>
                  <a:srgbClr val="000000"/>
                </a:solidFill>
                <a:latin typeface="Times New Roman" pitchFamily="18" charset="0"/>
              </a:rPr>
              <a:t>Thứ</a:t>
            </a:r>
            <a:r>
              <a:rPr lang="en-US" altLang="en-US" sz="2400" b="1">
                <a:solidFill>
                  <a:srgbClr val="000000"/>
                </a:solidFill>
                <a:latin typeface="Times New Roman" pitchFamily="18" charset="0"/>
              </a:rPr>
              <a:t> </a:t>
            </a:r>
            <a:r>
              <a:rPr lang="en-US" altLang="en-US" sz="2400" b="1" smtClean="0">
                <a:solidFill>
                  <a:srgbClr val="000000"/>
                </a:solidFill>
                <a:latin typeface="Times New Roman" pitchFamily="18" charset="0"/>
              </a:rPr>
              <a:t>sáu, </a:t>
            </a:r>
            <a:r>
              <a:rPr lang="en-US" altLang="en-US" sz="2400" b="1" err="1">
                <a:solidFill>
                  <a:srgbClr val="000000"/>
                </a:solidFill>
                <a:latin typeface="Times New Roman" pitchFamily="18" charset="0"/>
              </a:rPr>
              <a:t>ngày</a:t>
            </a:r>
            <a:r>
              <a:rPr lang="en-US" altLang="en-US" sz="2400" b="1">
                <a:solidFill>
                  <a:srgbClr val="000000"/>
                </a:solidFill>
                <a:latin typeface="Times New Roman" pitchFamily="18" charset="0"/>
              </a:rPr>
              <a:t> </a:t>
            </a:r>
            <a:r>
              <a:rPr lang="en-US" altLang="en-US" sz="2400" b="1" smtClean="0">
                <a:solidFill>
                  <a:srgbClr val="000000"/>
                </a:solidFill>
                <a:latin typeface="Times New Roman" pitchFamily="18" charset="0"/>
              </a:rPr>
              <a:t>18 </a:t>
            </a:r>
            <a:r>
              <a:rPr lang="en-US" altLang="en-US" sz="2400" b="1" err="1">
                <a:solidFill>
                  <a:srgbClr val="000000"/>
                </a:solidFill>
                <a:latin typeface="Times New Roman" pitchFamily="18" charset="0"/>
              </a:rPr>
              <a:t>tháng</a:t>
            </a:r>
            <a:r>
              <a:rPr lang="en-US" altLang="en-US" sz="2400" b="1">
                <a:solidFill>
                  <a:srgbClr val="000000"/>
                </a:solidFill>
                <a:latin typeface="Times New Roman" pitchFamily="18" charset="0"/>
              </a:rPr>
              <a:t> </a:t>
            </a:r>
            <a:r>
              <a:rPr lang="en-US" altLang="en-US" sz="2400" b="1" smtClean="0">
                <a:solidFill>
                  <a:srgbClr val="000000"/>
                </a:solidFill>
                <a:latin typeface="Times New Roman" pitchFamily="18" charset="0"/>
              </a:rPr>
              <a:t>1 </a:t>
            </a:r>
            <a:r>
              <a:rPr lang="en-US" altLang="en-US" sz="2400" b="1" err="1">
                <a:solidFill>
                  <a:srgbClr val="000000"/>
                </a:solidFill>
                <a:latin typeface="Times New Roman" pitchFamily="18" charset="0"/>
              </a:rPr>
              <a:t>năm</a:t>
            </a:r>
            <a:r>
              <a:rPr lang="en-US" altLang="en-US" sz="2400" b="1">
                <a:solidFill>
                  <a:srgbClr val="000000"/>
                </a:solidFill>
                <a:latin typeface="Times New Roman" pitchFamily="18" charset="0"/>
              </a:rPr>
              <a:t> </a:t>
            </a:r>
            <a:r>
              <a:rPr lang="en-US" altLang="en-US" sz="2400" b="1" smtClean="0">
                <a:solidFill>
                  <a:srgbClr val="000000"/>
                </a:solidFill>
                <a:latin typeface="Times New Roman" pitchFamily="18" charset="0"/>
              </a:rPr>
              <a:t>2019</a:t>
            </a:r>
            <a:endParaRPr lang="en-US" altLang="en-US" sz="2400" b="1" dirty="0">
              <a:solidFill>
                <a:srgbClr val="000000"/>
              </a:solidFill>
              <a:latin typeface="Times New Roman" pitchFamily="18" charset="0"/>
            </a:endParaRPr>
          </a:p>
          <a:p>
            <a:pPr algn="ctr" eaLnBrk="1" hangingPunct="1"/>
            <a:r>
              <a:rPr lang="en-US" altLang="en-US" sz="2400" b="1" u="sng" smtClean="0">
                <a:solidFill>
                  <a:srgbClr val="000000"/>
                </a:solidFill>
                <a:latin typeface="Times New Roman" pitchFamily="18" charset="0"/>
                <a:cs typeface="Times New Roman" pitchFamily="18" charset="0"/>
              </a:rPr>
              <a:t>Chính tả (nghe – viết)</a:t>
            </a:r>
            <a:r>
              <a:rPr lang="en-US" altLang="en-US" sz="2400" b="1" smtClean="0">
                <a:solidFill>
                  <a:srgbClr val="000000"/>
                </a:solidFill>
                <a:latin typeface="Times New Roman" pitchFamily="18" charset="0"/>
                <a:cs typeface="Times New Roman" pitchFamily="18" charset="0"/>
              </a:rPr>
              <a:t> </a:t>
            </a:r>
            <a:endParaRPr lang="en-US" altLang="en-US" sz="2400" b="1" dirty="0">
              <a:solidFill>
                <a:srgbClr val="000000"/>
              </a:solidFill>
              <a:latin typeface="Times New Roman" pitchFamily="18" charset="0"/>
              <a:cs typeface="Times New Roman" pitchFamily="18" charset="0"/>
            </a:endParaRPr>
          </a:p>
        </p:txBody>
      </p:sp>
      <p:sp>
        <p:nvSpPr>
          <p:cNvPr id="9" name="TextBox 8"/>
          <p:cNvSpPr txBox="1"/>
          <p:nvPr/>
        </p:nvSpPr>
        <p:spPr>
          <a:xfrm>
            <a:off x="0" y="2333685"/>
            <a:ext cx="9144000" cy="4524315"/>
          </a:xfrm>
          <a:prstGeom prst="rect">
            <a:avLst/>
          </a:prstGeom>
          <a:noFill/>
        </p:spPr>
        <p:txBody>
          <a:bodyPr wrap="square" rtlCol="0">
            <a:spAutoFit/>
          </a:bodyPr>
          <a:lstStyle/>
          <a:p>
            <a:pPr algn="just"/>
            <a:r>
              <a:rPr lang="en-US" sz="3600" smtClean="0">
                <a:latin typeface="Times New Roman" panose="02020603050405020304" pitchFamily="18" charset="0"/>
                <a:cs typeface="Times New Roman" panose="02020603050405020304" pitchFamily="18" charset="0"/>
              </a:rPr>
              <a:t>Chim nhiều không tả xiết. Chúng đậu và làm tổ thấp lắm, đứng dưới gốc cây có thể thò tay lên tổ nhặt trứng một cách dễ dàng. Tiếng chim kêu vang động bên tai, nói chuyện không nghe được nữa. Thuyền đã đi xa mà vẫn thấy chim đậu trắng xóa trên những cành cây sát sông.</a:t>
            </a:r>
          </a:p>
          <a:p>
            <a:pPr algn="just"/>
            <a:r>
              <a:rPr lang="en-US" sz="3600" smtClean="0">
                <a:latin typeface="Times New Roman" panose="02020603050405020304" pitchFamily="18" charset="0"/>
                <a:cs typeface="Times New Roman" panose="02020603050405020304" pitchFamily="18" charset="0"/>
              </a:rPr>
              <a:t>						</a:t>
            </a:r>
          </a:p>
          <a:p>
            <a:pPr algn="just"/>
            <a:r>
              <a:rPr lang="en-US" sz="3600">
                <a:latin typeface="Times New Roman" panose="02020603050405020304" pitchFamily="18" charset="0"/>
                <a:cs typeface="Times New Roman" panose="02020603050405020304" pitchFamily="18" charset="0"/>
              </a:rPr>
              <a:t>	</a:t>
            </a:r>
            <a:r>
              <a:rPr lang="en-US" sz="3600" smtClean="0">
                <a:latin typeface="Times New Roman" panose="02020603050405020304" pitchFamily="18" charset="0"/>
                <a:cs typeface="Times New Roman" panose="02020603050405020304" pitchFamily="18" charset="0"/>
              </a:rPr>
              <a:t>					Theo </a:t>
            </a:r>
            <a:r>
              <a:rPr lang="en-US" sz="3600" b="1" smtClean="0">
                <a:latin typeface="Times New Roman" panose="02020603050405020304" pitchFamily="18" charset="0"/>
                <a:cs typeface="Times New Roman" panose="02020603050405020304" pitchFamily="18" charset="0"/>
              </a:rPr>
              <a:t>Đoàn Giỏi</a:t>
            </a:r>
          </a:p>
        </p:txBody>
      </p:sp>
      <p:sp>
        <p:nvSpPr>
          <p:cNvPr id="10" name="TextBox 9"/>
          <p:cNvSpPr txBox="1"/>
          <p:nvPr/>
        </p:nvSpPr>
        <p:spPr>
          <a:xfrm>
            <a:off x="40943" y="722805"/>
            <a:ext cx="9144000" cy="646331"/>
          </a:xfrm>
          <a:prstGeom prst="rect">
            <a:avLst/>
          </a:prstGeom>
          <a:noFill/>
        </p:spPr>
        <p:txBody>
          <a:bodyPr wrap="square" rtlCol="0">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Sân chim</a:t>
            </a:r>
            <a:endParaRPr lang="vi-VN"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440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800">
                <a:solidFill>
                  <a:schemeClr val="tx1"/>
                </a:solidFill>
                <a:latin typeface="Arial" charset="0"/>
              </a:defRPr>
            </a:lvl1pPr>
            <a:lvl2pPr marL="742950" indent="-285750" eaLnBrk="0" hangingPunct="0">
              <a:defRPr sz="3800">
                <a:solidFill>
                  <a:schemeClr val="tx1"/>
                </a:solidFill>
                <a:latin typeface="Arial" charset="0"/>
              </a:defRPr>
            </a:lvl2pPr>
            <a:lvl3pPr marL="1143000" indent="-228600" eaLnBrk="0" hangingPunct="0">
              <a:defRPr sz="3800">
                <a:solidFill>
                  <a:schemeClr val="tx1"/>
                </a:solidFill>
                <a:latin typeface="Arial" charset="0"/>
              </a:defRPr>
            </a:lvl3pPr>
            <a:lvl4pPr marL="1600200" indent="-228600" eaLnBrk="0" hangingPunct="0">
              <a:defRPr sz="3800">
                <a:solidFill>
                  <a:schemeClr val="tx1"/>
                </a:solidFill>
                <a:latin typeface="Arial" charset="0"/>
              </a:defRPr>
            </a:lvl4pPr>
            <a:lvl5pPr marL="2057400" indent="-228600" eaLnBrk="0" hangingPunct="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algn="ctr" eaLnBrk="1" hangingPunct="1">
              <a:spcBef>
                <a:spcPct val="50000"/>
              </a:spcBef>
            </a:pPr>
            <a:r>
              <a:rPr lang="en-US" altLang="en-US" sz="2400" b="1" err="1">
                <a:solidFill>
                  <a:srgbClr val="000000"/>
                </a:solidFill>
                <a:latin typeface="Times New Roman" pitchFamily="18" charset="0"/>
              </a:rPr>
              <a:t>Thứ</a:t>
            </a:r>
            <a:r>
              <a:rPr lang="en-US" altLang="en-US" sz="2400" b="1">
                <a:solidFill>
                  <a:srgbClr val="000000"/>
                </a:solidFill>
                <a:latin typeface="Times New Roman" pitchFamily="18" charset="0"/>
              </a:rPr>
              <a:t> </a:t>
            </a:r>
            <a:r>
              <a:rPr lang="en-US" altLang="en-US" sz="2400" b="1" smtClean="0">
                <a:solidFill>
                  <a:srgbClr val="000000"/>
                </a:solidFill>
                <a:latin typeface="Times New Roman" pitchFamily="18" charset="0"/>
              </a:rPr>
              <a:t>sáu, </a:t>
            </a:r>
            <a:r>
              <a:rPr lang="en-US" altLang="en-US" sz="2400" b="1" err="1">
                <a:solidFill>
                  <a:srgbClr val="000000"/>
                </a:solidFill>
                <a:latin typeface="Times New Roman" pitchFamily="18" charset="0"/>
              </a:rPr>
              <a:t>ngày</a:t>
            </a:r>
            <a:r>
              <a:rPr lang="en-US" altLang="en-US" sz="2400" b="1">
                <a:solidFill>
                  <a:srgbClr val="000000"/>
                </a:solidFill>
                <a:latin typeface="Times New Roman" pitchFamily="18" charset="0"/>
              </a:rPr>
              <a:t> </a:t>
            </a:r>
            <a:r>
              <a:rPr lang="en-US" altLang="en-US" sz="2400" b="1" smtClean="0">
                <a:solidFill>
                  <a:srgbClr val="000000"/>
                </a:solidFill>
                <a:latin typeface="Times New Roman" pitchFamily="18" charset="0"/>
              </a:rPr>
              <a:t>18 </a:t>
            </a:r>
            <a:r>
              <a:rPr lang="en-US" altLang="en-US" sz="2400" b="1" err="1">
                <a:solidFill>
                  <a:srgbClr val="000000"/>
                </a:solidFill>
                <a:latin typeface="Times New Roman" pitchFamily="18" charset="0"/>
              </a:rPr>
              <a:t>tháng</a:t>
            </a:r>
            <a:r>
              <a:rPr lang="en-US" altLang="en-US" sz="2400" b="1">
                <a:solidFill>
                  <a:srgbClr val="000000"/>
                </a:solidFill>
                <a:latin typeface="Times New Roman" pitchFamily="18" charset="0"/>
              </a:rPr>
              <a:t> </a:t>
            </a:r>
            <a:r>
              <a:rPr lang="en-US" altLang="en-US" sz="2400" b="1" smtClean="0">
                <a:solidFill>
                  <a:srgbClr val="000000"/>
                </a:solidFill>
                <a:latin typeface="Times New Roman" pitchFamily="18" charset="0"/>
              </a:rPr>
              <a:t>1 </a:t>
            </a:r>
            <a:r>
              <a:rPr lang="en-US" altLang="en-US" sz="2400" b="1" err="1">
                <a:solidFill>
                  <a:srgbClr val="000000"/>
                </a:solidFill>
                <a:latin typeface="Times New Roman" pitchFamily="18" charset="0"/>
              </a:rPr>
              <a:t>năm</a:t>
            </a:r>
            <a:r>
              <a:rPr lang="en-US" altLang="en-US" sz="2400" b="1">
                <a:solidFill>
                  <a:srgbClr val="000000"/>
                </a:solidFill>
                <a:latin typeface="Times New Roman" pitchFamily="18" charset="0"/>
              </a:rPr>
              <a:t> </a:t>
            </a:r>
            <a:r>
              <a:rPr lang="en-US" altLang="en-US" sz="2400" b="1" smtClean="0">
                <a:solidFill>
                  <a:srgbClr val="000000"/>
                </a:solidFill>
                <a:latin typeface="Times New Roman" pitchFamily="18" charset="0"/>
              </a:rPr>
              <a:t>2019</a:t>
            </a:r>
            <a:endParaRPr lang="en-US" altLang="en-US" sz="2400" b="1" dirty="0">
              <a:solidFill>
                <a:srgbClr val="000000"/>
              </a:solidFill>
              <a:latin typeface="Times New Roman" pitchFamily="18" charset="0"/>
            </a:endParaRPr>
          </a:p>
          <a:p>
            <a:pPr algn="ctr" eaLnBrk="1" hangingPunct="1"/>
            <a:r>
              <a:rPr lang="en-US" altLang="en-US" sz="2400" b="1" u="sng" smtClean="0">
                <a:solidFill>
                  <a:srgbClr val="000000"/>
                </a:solidFill>
                <a:latin typeface="Times New Roman" pitchFamily="18" charset="0"/>
                <a:cs typeface="Times New Roman" pitchFamily="18" charset="0"/>
              </a:rPr>
              <a:t>Chính tả (nghe – viết)</a:t>
            </a:r>
            <a:r>
              <a:rPr lang="en-US" altLang="en-US" sz="2400" b="1" smtClean="0">
                <a:solidFill>
                  <a:srgbClr val="000000"/>
                </a:solidFill>
                <a:latin typeface="Times New Roman" pitchFamily="18" charset="0"/>
                <a:cs typeface="Times New Roman" pitchFamily="18" charset="0"/>
              </a:rPr>
              <a:t> </a:t>
            </a:r>
            <a:endParaRPr lang="en-US" altLang="en-US" sz="2400" b="1" dirty="0">
              <a:solidFill>
                <a:srgbClr val="000000"/>
              </a:solidFill>
              <a:latin typeface="Times New Roman" pitchFamily="18" charset="0"/>
              <a:cs typeface="Times New Roman" pitchFamily="18" charset="0"/>
            </a:endParaRPr>
          </a:p>
        </p:txBody>
      </p:sp>
      <p:sp>
        <p:nvSpPr>
          <p:cNvPr id="5" name="TextBox 4"/>
          <p:cNvSpPr txBox="1"/>
          <p:nvPr/>
        </p:nvSpPr>
        <p:spPr>
          <a:xfrm>
            <a:off x="40943" y="722805"/>
            <a:ext cx="9144000" cy="646331"/>
          </a:xfrm>
          <a:prstGeom prst="rect">
            <a:avLst/>
          </a:prstGeom>
          <a:noFill/>
        </p:spPr>
        <p:txBody>
          <a:bodyPr wrap="square" rtlCol="0">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Sân chim</a:t>
            </a:r>
            <a:endParaRPr lang="vi-VN" sz="3600" b="1">
              <a:solidFill>
                <a:srgbClr val="FF0000"/>
              </a:solidFill>
              <a:latin typeface="Times New Roman" panose="02020603050405020304" pitchFamily="18" charset="0"/>
              <a:cs typeface="Times New Roman" panose="02020603050405020304" pitchFamily="18" charset="0"/>
            </a:endParaRPr>
          </a:p>
        </p:txBody>
      </p:sp>
      <p:sp>
        <p:nvSpPr>
          <p:cNvPr id="6" name="Oval Callout 5"/>
          <p:cNvSpPr/>
          <p:nvPr/>
        </p:nvSpPr>
        <p:spPr>
          <a:xfrm>
            <a:off x="2438400" y="1369136"/>
            <a:ext cx="5181600" cy="2775466"/>
          </a:xfrm>
          <a:prstGeom prst="wedgeEllipseCallout">
            <a:avLst/>
          </a:prstGeom>
          <a:solidFill>
            <a:schemeClr val="accent3">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sz="3600" smtClean="0">
                <a:ln>
                  <a:solidFill>
                    <a:schemeClr val="accent6"/>
                  </a:solidFill>
                </a:ln>
                <a:solidFill>
                  <a:srgbClr val="FF000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Bài “Sân chim” nói về nội dung gì?</a:t>
            </a:r>
            <a:endParaRPr lang="vi-VN" sz="3600">
              <a:ln>
                <a:solidFill>
                  <a:schemeClr val="accent6"/>
                </a:solidFill>
              </a:ln>
              <a:solidFill>
                <a:srgbClr val="FF000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7" name="Wave 6"/>
          <p:cNvSpPr/>
          <p:nvPr/>
        </p:nvSpPr>
        <p:spPr>
          <a:xfrm>
            <a:off x="1066800" y="4382037"/>
            <a:ext cx="5562600" cy="2438400"/>
          </a:xfrm>
          <a:prstGeom prst="wave">
            <a:avLst>
              <a:gd name="adj1" fmla="val 13028"/>
              <a:gd name="adj2" fmla="val 0"/>
            </a:avLst>
          </a:prstGeom>
          <a:solidFill>
            <a:schemeClr val="accent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n>
                  <a:solidFill>
                    <a:schemeClr val="tx1"/>
                  </a:solidFill>
                </a:ln>
                <a:solidFill>
                  <a:sysClr val="windowText" lastClr="000000"/>
                </a:solidFill>
                <a:effectLst/>
                <a:latin typeface="Times New Roman" panose="02020603050405020304" pitchFamily="18" charset="0"/>
                <a:cs typeface="Times New Roman" panose="02020603050405020304" pitchFamily="18" charset="0"/>
              </a:rPr>
              <a:t>Nói về cuộc sống của các loài chim trong sân.</a:t>
            </a:r>
            <a:endParaRPr lang="vi-VN" sz="3600">
              <a:ln>
                <a:solidFill>
                  <a:schemeClr val="tx1"/>
                </a:solidFill>
              </a:ln>
              <a:solidFill>
                <a:sysClr val="windowText" lastClr="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78857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800">
                <a:solidFill>
                  <a:schemeClr val="tx1"/>
                </a:solidFill>
                <a:latin typeface="Arial" charset="0"/>
              </a:defRPr>
            </a:lvl1pPr>
            <a:lvl2pPr marL="742950" indent="-285750" eaLnBrk="0" hangingPunct="0">
              <a:defRPr sz="3800">
                <a:solidFill>
                  <a:schemeClr val="tx1"/>
                </a:solidFill>
                <a:latin typeface="Arial" charset="0"/>
              </a:defRPr>
            </a:lvl2pPr>
            <a:lvl3pPr marL="1143000" indent="-228600" eaLnBrk="0" hangingPunct="0">
              <a:defRPr sz="3800">
                <a:solidFill>
                  <a:schemeClr val="tx1"/>
                </a:solidFill>
                <a:latin typeface="Arial" charset="0"/>
              </a:defRPr>
            </a:lvl3pPr>
            <a:lvl4pPr marL="1600200" indent="-228600" eaLnBrk="0" hangingPunct="0">
              <a:defRPr sz="3800">
                <a:solidFill>
                  <a:schemeClr val="tx1"/>
                </a:solidFill>
                <a:latin typeface="Arial" charset="0"/>
              </a:defRPr>
            </a:lvl4pPr>
            <a:lvl5pPr marL="2057400" indent="-228600" eaLnBrk="0" hangingPunct="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algn="ctr" eaLnBrk="1" hangingPunct="1">
              <a:spcBef>
                <a:spcPct val="50000"/>
              </a:spcBef>
            </a:pPr>
            <a:r>
              <a:rPr lang="en-US" altLang="en-US" sz="2400" b="1" err="1">
                <a:solidFill>
                  <a:srgbClr val="000000"/>
                </a:solidFill>
                <a:latin typeface="Times New Roman" pitchFamily="18" charset="0"/>
              </a:rPr>
              <a:t>Thứ</a:t>
            </a:r>
            <a:r>
              <a:rPr lang="en-US" altLang="en-US" sz="2400" b="1">
                <a:solidFill>
                  <a:srgbClr val="000000"/>
                </a:solidFill>
                <a:latin typeface="Times New Roman" pitchFamily="18" charset="0"/>
              </a:rPr>
              <a:t> </a:t>
            </a:r>
            <a:r>
              <a:rPr lang="en-US" altLang="en-US" sz="2400" b="1" smtClean="0">
                <a:solidFill>
                  <a:srgbClr val="000000"/>
                </a:solidFill>
                <a:latin typeface="Times New Roman" pitchFamily="18" charset="0"/>
              </a:rPr>
              <a:t>sáu, </a:t>
            </a:r>
            <a:r>
              <a:rPr lang="en-US" altLang="en-US" sz="2400" b="1" err="1">
                <a:solidFill>
                  <a:srgbClr val="000000"/>
                </a:solidFill>
                <a:latin typeface="Times New Roman" pitchFamily="18" charset="0"/>
              </a:rPr>
              <a:t>ngày</a:t>
            </a:r>
            <a:r>
              <a:rPr lang="en-US" altLang="en-US" sz="2400" b="1">
                <a:solidFill>
                  <a:srgbClr val="000000"/>
                </a:solidFill>
                <a:latin typeface="Times New Roman" pitchFamily="18" charset="0"/>
              </a:rPr>
              <a:t> </a:t>
            </a:r>
            <a:r>
              <a:rPr lang="en-US" altLang="en-US" sz="2400" b="1" smtClean="0">
                <a:solidFill>
                  <a:srgbClr val="000000"/>
                </a:solidFill>
                <a:latin typeface="Times New Roman" pitchFamily="18" charset="0"/>
              </a:rPr>
              <a:t>18 </a:t>
            </a:r>
            <a:r>
              <a:rPr lang="en-US" altLang="en-US" sz="2400" b="1" err="1">
                <a:solidFill>
                  <a:srgbClr val="000000"/>
                </a:solidFill>
                <a:latin typeface="Times New Roman" pitchFamily="18" charset="0"/>
              </a:rPr>
              <a:t>tháng</a:t>
            </a:r>
            <a:r>
              <a:rPr lang="en-US" altLang="en-US" sz="2400" b="1">
                <a:solidFill>
                  <a:srgbClr val="000000"/>
                </a:solidFill>
                <a:latin typeface="Times New Roman" pitchFamily="18" charset="0"/>
              </a:rPr>
              <a:t> </a:t>
            </a:r>
            <a:r>
              <a:rPr lang="en-US" altLang="en-US" sz="2400" b="1" smtClean="0">
                <a:solidFill>
                  <a:srgbClr val="000000"/>
                </a:solidFill>
                <a:latin typeface="Times New Roman" pitchFamily="18" charset="0"/>
              </a:rPr>
              <a:t>1 </a:t>
            </a:r>
            <a:r>
              <a:rPr lang="en-US" altLang="en-US" sz="2400" b="1" err="1">
                <a:solidFill>
                  <a:srgbClr val="000000"/>
                </a:solidFill>
                <a:latin typeface="Times New Roman" pitchFamily="18" charset="0"/>
              </a:rPr>
              <a:t>năm</a:t>
            </a:r>
            <a:r>
              <a:rPr lang="en-US" altLang="en-US" sz="2400" b="1">
                <a:solidFill>
                  <a:srgbClr val="000000"/>
                </a:solidFill>
                <a:latin typeface="Times New Roman" pitchFamily="18" charset="0"/>
              </a:rPr>
              <a:t> </a:t>
            </a:r>
            <a:r>
              <a:rPr lang="en-US" altLang="en-US" sz="2400" b="1" smtClean="0">
                <a:solidFill>
                  <a:srgbClr val="000000"/>
                </a:solidFill>
                <a:latin typeface="Times New Roman" pitchFamily="18" charset="0"/>
              </a:rPr>
              <a:t>2019</a:t>
            </a:r>
            <a:endParaRPr lang="en-US" altLang="en-US" sz="2400" b="1" dirty="0">
              <a:solidFill>
                <a:srgbClr val="000000"/>
              </a:solidFill>
              <a:latin typeface="Times New Roman" pitchFamily="18" charset="0"/>
            </a:endParaRPr>
          </a:p>
          <a:p>
            <a:pPr algn="ctr" eaLnBrk="1" hangingPunct="1"/>
            <a:r>
              <a:rPr lang="en-US" altLang="en-US" sz="2400" b="1" u="sng" smtClean="0">
                <a:solidFill>
                  <a:srgbClr val="000000"/>
                </a:solidFill>
                <a:latin typeface="Times New Roman" pitchFamily="18" charset="0"/>
                <a:cs typeface="Times New Roman" pitchFamily="18" charset="0"/>
              </a:rPr>
              <a:t>Chính tả (nghe – viết)</a:t>
            </a:r>
            <a:r>
              <a:rPr lang="en-US" altLang="en-US" sz="2400" b="1" smtClean="0">
                <a:solidFill>
                  <a:srgbClr val="000000"/>
                </a:solidFill>
                <a:latin typeface="Times New Roman" pitchFamily="18" charset="0"/>
                <a:cs typeface="Times New Roman" pitchFamily="18" charset="0"/>
              </a:rPr>
              <a:t> </a:t>
            </a:r>
            <a:endParaRPr lang="en-US" altLang="en-US" sz="2400" b="1" dirty="0">
              <a:solidFill>
                <a:srgbClr val="000000"/>
              </a:solidFill>
              <a:latin typeface="Times New Roman" pitchFamily="18" charset="0"/>
              <a:cs typeface="Times New Roman" pitchFamily="18" charset="0"/>
            </a:endParaRPr>
          </a:p>
        </p:txBody>
      </p:sp>
      <p:sp>
        <p:nvSpPr>
          <p:cNvPr id="5" name="TextBox 4"/>
          <p:cNvSpPr txBox="1"/>
          <p:nvPr/>
        </p:nvSpPr>
        <p:spPr>
          <a:xfrm>
            <a:off x="57034" y="709801"/>
            <a:ext cx="9144000" cy="646331"/>
          </a:xfrm>
          <a:prstGeom prst="rect">
            <a:avLst/>
          </a:prstGeom>
          <a:noFill/>
        </p:spPr>
        <p:txBody>
          <a:bodyPr wrap="square" rtlCol="0">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Sân chim</a:t>
            </a:r>
            <a:endParaRPr lang="vi-VN" sz="3600" b="1">
              <a:solidFill>
                <a:srgbClr val="FF0000"/>
              </a:solidFill>
              <a:latin typeface="Times New Roman" panose="02020603050405020304" pitchFamily="18" charset="0"/>
              <a:cs typeface="Times New Roman" panose="02020603050405020304" pitchFamily="18" charset="0"/>
            </a:endParaRPr>
          </a:p>
        </p:txBody>
      </p:sp>
      <p:grpSp>
        <p:nvGrpSpPr>
          <p:cNvPr id="10" name="Group 9"/>
          <p:cNvGrpSpPr/>
          <p:nvPr/>
        </p:nvGrpSpPr>
        <p:grpSpPr>
          <a:xfrm>
            <a:off x="-57034" y="830997"/>
            <a:ext cx="2495434" cy="3516652"/>
            <a:chOff x="5943600" y="2280643"/>
            <a:chExt cx="3671400" cy="3735399"/>
          </a:xfrm>
        </p:grpSpPr>
        <p:sp>
          <p:nvSpPr>
            <p:cNvPr id="7" name="TextBox 6"/>
            <p:cNvSpPr txBox="1"/>
            <p:nvPr/>
          </p:nvSpPr>
          <p:spPr>
            <a:xfrm>
              <a:off x="5943600" y="4152591"/>
              <a:ext cx="3671400" cy="1863451"/>
            </a:xfrm>
            <a:prstGeom prst="rect">
              <a:avLst/>
            </a:prstGeom>
            <a:noFill/>
          </p:spPr>
          <p:txBody>
            <a:bodyPr wrap="square" rtlCol="0">
              <a:spAutoFit/>
            </a:bodyPr>
            <a:lstStyle/>
            <a:p>
              <a:r>
                <a:rPr lang="en-US" sz="3600" smtClean="0">
                  <a:solidFill>
                    <a:srgbClr val="002060"/>
                  </a:solidFill>
                  <a:latin typeface="Times New Roman" panose="02020603050405020304" pitchFamily="18" charset="0"/>
                  <a:cs typeface="Times New Roman" panose="02020603050405020304" pitchFamily="18" charset="0"/>
                </a:rPr>
                <a:t>Những tiếng nào bắt đầu bằng </a:t>
              </a:r>
              <a:r>
                <a:rPr lang="en-US" sz="3600" b="1" smtClean="0">
                  <a:solidFill>
                    <a:srgbClr val="002060"/>
                  </a:solidFill>
                  <a:latin typeface="Times New Roman" panose="02020603050405020304" pitchFamily="18" charset="0"/>
                  <a:cs typeface="Times New Roman" panose="02020603050405020304" pitchFamily="18" charset="0"/>
                </a:rPr>
                <a:t>tr, s</a:t>
              </a:r>
              <a:r>
                <a:rPr lang="en-US" sz="3600" smtClean="0">
                  <a:solidFill>
                    <a:srgbClr val="002060"/>
                  </a:solidFill>
                </a:rPr>
                <a:t>?</a:t>
              </a:r>
              <a:endParaRPr lang="vi-VN" sz="3600">
                <a:solidFill>
                  <a:srgbClr val="002060"/>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8128" y="2280643"/>
              <a:ext cx="1943100" cy="1943100"/>
            </a:xfrm>
            <a:prstGeom prst="rect">
              <a:avLst/>
            </a:prstGeom>
          </p:spPr>
        </p:pic>
      </p:grpSp>
      <p:sp>
        <p:nvSpPr>
          <p:cNvPr id="8" name="Rectangle 7"/>
          <p:cNvSpPr/>
          <p:nvPr/>
        </p:nvSpPr>
        <p:spPr>
          <a:xfrm>
            <a:off x="2246574" y="1696377"/>
            <a:ext cx="6897426" cy="4524315"/>
          </a:xfrm>
          <a:prstGeom prst="rect">
            <a:avLst/>
          </a:prstGeom>
        </p:spPr>
        <p:txBody>
          <a:bodyPr wrap="square">
            <a:spAutoFit/>
          </a:bodyPr>
          <a:lstStyle/>
          <a:p>
            <a:pPr algn="just"/>
            <a:r>
              <a:rPr lang="en-US" sz="3600">
                <a:latin typeface="Times New Roman" panose="02020603050405020304" pitchFamily="18" charset="0"/>
                <a:cs typeface="Times New Roman" panose="02020603050405020304" pitchFamily="18" charset="0"/>
              </a:rPr>
              <a:t>Chim nhiều không tả xiết. Chúng đậu và làm tổ thấp lắm, đứng dưới gốc cây có thể thò tay lên tổ nhặt trứng một cách dễ dàng. Tiếng chim kêu vang động bên tai, nói chuyện không nghe được nữa. Thuyền đã đi xa mà vẫn thấy chim đậu trắng xóa trên những cành cây sát sông.</a:t>
            </a:r>
          </a:p>
        </p:txBody>
      </p:sp>
      <p:sp>
        <p:nvSpPr>
          <p:cNvPr id="11" name="TextBox 10"/>
          <p:cNvSpPr txBox="1"/>
          <p:nvPr/>
        </p:nvSpPr>
        <p:spPr>
          <a:xfrm>
            <a:off x="2265103" y="3340107"/>
            <a:ext cx="1447800" cy="646331"/>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t</a:t>
            </a:r>
            <a:r>
              <a:rPr lang="en-US" sz="3600" smtClean="0">
                <a:solidFill>
                  <a:srgbClr val="FF0000"/>
                </a:solidFill>
                <a:latin typeface="Times New Roman" panose="02020603050405020304" pitchFamily="18" charset="0"/>
                <a:cs typeface="Times New Roman" panose="02020603050405020304" pitchFamily="18" charset="0"/>
              </a:rPr>
              <a:t>rứng</a:t>
            </a:r>
            <a:endParaRPr lang="vi-VN" sz="360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212169" y="4992469"/>
            <a:ext cx="1322231" cy="646331"/>
          </a:xfrm>
          <a:prstGeom prst="rect">
            <a:avLst/>
          </a:prstGeom>
          <a:noFill/>
        </p:spPr>
        <p:txBody>
          <a:bodyPr wrap="square" rtlCol="0">
            <a:spAutoFit/>
          </a:bodyPr>
          <a:lstStyle/>
          <a:p>
            <a:r>
              <a:rPr lang="en-US" sz="3600" smtClean="0">
                <a:solidFill>
                  <a:srgbClr val="FF0000"/>
                </a:solidFill>
                <a:latin typeface="Times New Roman" panose="02020603050405020304" pitchFamily="18" charset="0"/>
                <a:cs typeface="Times New Roman" panose="02020603050405020304" pitchFamily="18" charset="0"/>
              </a:rPr>
              <a:t>trắng</a:t>
            </a:r>
            <a:endParaRPr lang="vi-VN" sz="360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240135" y="5525869"/>
            <a:ext cx="1059613" cy="646331"/>
          </a:xfrm>
          <a:prstGeom prst="rect">
            <a:avLst/>
          </a:prstGeom>
          <a:noFill/>
        </p:spPr>
        <p:txBody>
          <a:bodyPr wrap="square" rtlCol="0">
            <a:spAutoFit/>
          </a:bodyPr>
          <a:lstStyle/>
          <a:p>
            <a:r>
              <a:rPr lang="en-US" sz="3600" smtClean="0">
                <a:solidFill>
                  <a:srgbClr val="FF0000"/>
                </a:solidFill>
                <a:latin typeface="Times New Roman" panose="02020603050405020304" pitchFamily="18" charset="0"/>
                <a:cs typeface="Times New Roman" panose="02020603050405020304" pitchFamily="18" charset="0"/>
              </a:rPr>
              <a:t>trên</a:t>
            </a:r>
            <a:endParaRPr lang="vi-VN" sz="360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096000" y="5525869"/>
            <a:ext cx="1676400" cy="646331"/>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s</a:t>
            </a:r>
            <a:r>
              <a:rPr lang="en-US" sz="3600" smtClean="0">
                <a:solidFill>
                  <a:srgbClr val="FF0000"/>
                </a:solidFill>
                <a:latin typeface="Times New Roman" panose="02020603050405020304" pitchFamily="18" charset="0"/>
                <a:cs typeface="Times New Roman" panose="02020603050405020304" pitchFamily="18" charset="0"/>
              </a:rPr>
              <a:t>át sông</a:t>
            </a:r>
            <a:endParaRPr lang="vi-VN"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93833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800">
                <a:solidFill>
                  <a:schemeClr val="tx1"/>
                </a:solidFill>
                <a:latin typeface="Arial" charset="0"/>
              </a:defRPr>
            </a:lvl1pPr>
            <a:lvl2pPr marL="742950" indent="-285750" eaLnBrk="0" hangingPunct="0">
              <a:defRPr sz="3800">
                <a:solidFill>
                  <a:schemeClr val="tx1"/>
                </a:solidFill>
                <a:latin typeface="Arial" charset="0"/>
              </a:defRPr>
            </a:lvl2pPr>
            <a:lvl3pPr marL="1143000" indent="-228600" eaLnBrk="0" hangingPunct="0">
              <a:defRPr sz="3800">
                <a:solidFill>
                  <a:schemeClr val="tx1"/>
                </a:solidFill>
                <a:latin typeface="Arial" charset="0"/>
              </a:defRPr>
            </a:lvl3pPr>
            <a:lvl4pPr marL="1600200" indent="-228600" eaLnBrk="0" hangingPunct="0">
              <a:defRPr sz="3800">
                <a:solidFill>
                  <a:schemeClr val="tx1"/>
                </a:solidFill>
                <a:latin typeface="Arial" charset="0"/>
              </a:defRPr>
            </a:lvl4pPr>
            <a:lvl5pPr marL="2057400" indent="-228600" eaLnBrk="0" hangingPunct="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algn="ctr" eaLnBrk="1" hangingPunct="1">
              <a:spcBef>
                <a:spcPct val="50000"/>
              </a:spcBef>
            </a:pPr>
            <a:r>
              <a:rPr lang="en-US" altLang="en-US" sz="2400" b="1" err="1">
                <a:solidFill>
                  <a:srgbClr val="000000"/>
                </a:solidFill>
                <a:latin typeface="Times New Roman" pitchFamily="18" charset="0"/>
              </a:rPr>
              <a:t>Thứ</a:t>
            </a:r>
            <a:r>
              <a:rPr lang="en-US" altLang="en-US" sz="2400" b="1">
                <a:solidFill>
                  <a:srgbClr val="000000"/>
                </a:solidFill>
                <a:latin typeface="Times New Roman" pitchFamily="18" charset="0"/>
              </a:rPr>
              <a:t> </a:t>
            </a:r>
            <a:r>
              <a:rPr lang="en-US" altLang="en-US" sz="2400" b="1" smtClean="0">
                <a:solidFill>
                  <a:srgbClr val="000000"/>
                </a:solidFill>
                <a:latin typeface="Times New Roman" pitchFamily="18" charset="0"/>
              </a:rPr>
              <a:t>sáu, </a:t>
            </a:r>
            <a:r>
              <a:rPr lang="en-US" altLang="en-US" sz="2400" b="1" err="1">
                <a:solidFill>
                  <a:srgbClr val="000000"/>
                </a:solidFill>
                <a:latin typeface="Times New Roman" pitchFamily="18" charset="0"/>
              </a:rPr>
              <a:t>ngày</a:t>
            </a:r>
            <a:r>
              <a:rPr lang="en-US" altLang="en-US" sz="2400" b="1">
                <a:solidFill>
                  <a:srgbClr val="000000"/>
                </a:solidFill>
                <a:latin typeface="Times New Roman" pitchFamily="18" charset="0"/>
              </a:rPr>
              <a:t> </a:t>
            </a:r>
            <a:r>
              <a:rPr lang="en-US" altLang="en-US" sz="2400" b="1" smtClean="0">
                <a:solidFill>
                  <a:srgbClr val="000000"/>
                </a:solidFill>
                <a:latin typeface="Times New Roman" pitchFamily="18" charset="0"/>
              </a:rPr>
              <a:t>18 </a:t>
            </a:r>
            <a:r>
              <a:rPr lang="en-US" altLang="en-US" sz="2400" b="1" err="1">
                <a:solidFill>
                  <a:srgbClr val="000000"/>
                </a:solidFill>
                <a:latin typeface="Times New Roman" pitchFamily="18" charset="0"/>
              </a:rPr>
              <a:t>tháng</a:t>
            </a:r>
            <a:r>
              <a:rPr lang="en-US" altLang="en-US" sz="2400" b="1">
                <a:solidFill>
                  <a:srgbClr val="000000"/>
                </a:solidFill>
                <a:latin typeface="Times New Roman" pitchFamily="18" charset="0"/>
              </a:rPr>
              <a:t> </a:t>
            </a:r>
            <a:r>
              <a:rPr lang="en-US" altLang="en-US" sz="2400" b="1" smtClean="0">
                <a:solidFill>
                  <a:srgbClr val="000000"/>
                </a:solidFill>
                <a:latin typeface="Times New Roman" pitchFamily="18" charset="0"/>
              </a:rPr>
              <a:t>1 </a:t>
            </a:r>
            <a:r>
              <a:rPr lang="en-US" altLang="en-US" sz="2400" b="1" err="1">
                <a:solidFill>
                  <a:srgbClr val="000000"/>
                </a:solidFill>
                <a:latin typeface="Times New Roman" pitchFamily="18" charset="0"/>
              </a:rPr>
              <a:t>năm</a:t>
            </a:r>
            <a:r>
              <a:rPr lang="en-US" altLang="en-US" sz="2400" b="1">
                <a:solidFill>
                  <a:srgbClr val="000000"/>
                </a:solidFill>
                <a:latin typeface="Times New Roman" pitchFamily="18" charset="0"/>
              </a:rPr>
              <a:t> </a:t>
            </a:r>
            <a:r>
              <a:rPr lang="en-US" altLang="en-US" sz="2400" b="1" smtClean="0">
                <a:solidFill>
                  <a:srgbClr val="000000"/>
                </a:solidFill>
                <a:latin typeface="Times New Roman" pitchFamily="18" charset="0"/>
              </a:rPr>
              <a:t>2019</a:t>
            </a:r>
            <a:endParaRPr lang="en-US" altLang="en-US" sz="2400" b="1" dirty="0">
              <a:solidFill>
                <a:srgbClr val="000000"/>
              </a:solidFill>
              <a:latin typeface="Times New Roman" pitchFamily="18" charset="0"/>
            </a:endParaRPr>
          </a:p>
          <a:p>
            <a:pPr algn="ctr" eaLnBrk="1" hangingPunct="1"/>
            <a:r>
              <a:rPr lang="en-US" altLang="en-US" sz="2400" b="1" u="sng" smtClean="0">
                <a:solidFill>
                  <a:srgbClr val="000000"/>
                </a:solidFill>
                <a:latin typeface="Times New Roman" pitchFamily="18" charset="0"/>
                <a:cs typeface="Times New Roman" pitchFamily="18" charset="0"/>
              </a:rPr>
              <a:t>Chính tả (nghe – viết) </a:t>
            </a:r>
            <a:endParaRPr lang="en-US" altLang="en-US" sz="2400" b="1" u="sng" dirty="0">
              <a:solidFill>
                <a:srgbClr val="000000"/>
              </a:solidFill>
              <a:latin typeface="Times New Roman" pitchFamily="18" charset="0"/>
              <a:cs typeface="Times New Roman" pitchFamily="18" charset="0"/>
            </a:endParaRPr>
          </a:p>
        </p:txBody>
      </p:sp>
      <p:sp>
        <p:nvSpPr>
          <p:cNvPr id="5" name="TextBox 4"/>
          <p:cNvSpPr txBox="1"/>
          <p:nvPr/>
        </p:nvSpPr>
        <p:spPr>
          <a:xfrm>
            <a:off x="40943" y="722805"/>
            <a:ext cx="9144000" cy="646331"/>
          </a:xfrm>
          <a:prstGeom prst="rect">
            <a:avLst/>
          </a:prstGeom>
          <a:noFill/>
        </p:spPr>
        <p:txBody>
          <a:bodyPr wrap="square" rtlCol="0">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Sân chim</a:t>
            </a:r>
            <a:endParaRPr lang="vi-VN" sz="3600" b="1">
              <a:solidFill>
                <a:srgbClr val="FF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52400" y="1600200"/>
            <a:ext cx="1901825" cy="831850"/>
            <a:chOff x="442913" y="749300"/>
            <a:chExt cx="1901825" cy="831850"/>
          </a:xfrm>
        </p:grpSpPr>
        <p:pic>
          <p:nvPicPr>
            <p:cNvPr id="7" name="Picture 9" descr="Picture4"/>
            <p:cNvPicPr>
              <a:picLocks noChangeAspect="1" noChangeArrowheads="1"/>
            </p:cNvPicPr>
            <p:nvPr/>
          </p:nvPicPr>
          <p:blipFill>
            <a:blip r:embed="rId2" cstate="print">
              <a:lum bright="2000"/>
              <a:extLst>
                <a:ext uri="{28A0092B-C50C-407E-A947-70E740481C1C}">
                  <a14:useLocalDpi xmlns:a14="http://schemas.microsoft.com/office/drawing/2010/main" val="0"/>
                </a:ext>
              </a:extLst>
            </a:blip>
            <a:srcRect/>
            <a:stretch>
              <a:fillRect/>
            </a:stretch>
          </p:blipFill>
          <p:spPr bwMode="auto">
            <a:xfrm>
              <a:off x="442913" y="749300"/>
              <a:ext cx="19018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2"/>
            <p:cNvSpPr txBox="1">
              <a:spLocks noChangeArrowheads="1"/>
            </p:cNvSpPr>
            <p:nvPr/>
          </p:nvSpPr>
          <p:spPr bwMode="auto">
            <a:xfrm>
              <a:off x="685800" y="749300"/>
              <a:ext cx="1508125" cy="615950"/>
            </a:xfrm>
            <a:prstGeom prst="rect">
              <a:avLst/>
            </a:prstGeom>
            <a:noFill/>
            <a:ln>
              <a:noFill/>
            </a:ln>
            <a:effectLst>
              <a:outerShdw dist="35921" dir="2700000" algn="ctr" rotWithShape="0">
                <a:srgbClr val="C5DBD6">
                  <a:alpha val="79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eaLnBrk="0" hangingPunct="0">
                <a:defRPr sz="3800">
                  <a:solidFill>
                    <a:schemeClr val="tx1"/>
                  </a:solidFill>
                  <a:latin typeface="Arial" charset="0"/>
                </a:defRPr>
              </a:lvl1pPr>
              <a:lvl2pPr marL="742950" indent="-285750" eaLnBrk="0" hangingPunct="0">
                <a:defRPr sz="3800">
                  <a:solidFill>
                    <a:schemeClr val="tx1"/>
                  </a:solidFill>
                  <a:latin typeface="Arial" charset="0"/>
                </a:defRPr>
              </a:lvl2pPr>
              <a:lvl3pPr marL="1143000" indent="-228600" eaLnBrk="0" hangingPunct="0">
                <a:defRPr sz="3800">
                  <a:solidFill>
                    <a:schemeClr val="tx1"/>
                  </a:solidFill>
                  <a:latin typeface="Arial" charset="0"/>
                </a:defRPr>
              </a:lvl3pPr>
              <a:lvl4pPr marL="1600200" indent="-228600" eaLnBrk="0" hangingPunct="0">
                <a:defRPr sz="3800">
                  <a:solidFill>
                    <a:schemeClr val="tx1"/>
                  </a:solidFill>
                  <a:latin typeface="Arial" charset="0"/>
                </a:defRPr>
              </a:lvl4pPr>
              <a:lvl5pPr marL="2057400" indent="-228600" eaLnBrk="0" hangingPunct="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fontAlgn="auto">
                <a:spcBef>
                  <a:spcPct val="50000"/>
                </a:spcBef>
                <a:spcAft>
                  <a:spcPts val="0"/>
                </a:spcAft>
                <a:defRPr/>
              </a:pPr>
              <a:r>
                <a:rPr lang="en-US" sz="3400" b="1" kern="0" dirty="0" smtClean="0">
                  <a:solidFill>
                    <a:srgbClr val="000000"/>
                  </a:solidFill>
                </a:rPr>
                <a:t>S</a:t>
              </a:r>
              <a:r>
                <a:rPr lang="en-US" sz="3400" b="1" kern="0" smtClean="0">
                  <a:solidFill>
                    <a:srgbClr val="000000"/>
                  </a:solidFill>
                </a:rPr>
                <a:t>/ 29</a:t>
              </a:r>
              <a:endParaRPr lang="en-US" sz="3400" b="1" kern="0" dirty="0" smtClean="0">
                <a:solidFill>
                  <a:srgbClr val="000000"/>
                </a:solidFill>
              </a:endParaRPr>
            </a:p>
          </p:txBody>
        </p:sp>
      </p:grpSp>
    </p:spTree>
    <p:extLst>
      <p:ext uri="{BB962C8B-B14F-4D97-AF65-F5344CB8AC3E}">
        <p14:creationId xmlns:p14="http://schemas.microsoft.com/office/powerpoint/2010/main" val="3233202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4763"/>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800">
                <a:solidFill>
                  <a:schemeClr val="tx1"/>
                </a:solidFill>
                <a:latin typeface="Arial" charset="0"/>
              </a:defRPr>
            </a:lvl1pPr>
            <a:lvl2pPr marL="742950" indent="-285750" eaLnBrk="0" hangingPunct="0">
              <a:defRPr sz="3800">
                <a:solidFill>
                  <a:schemeClr val="tx1"/>
                </a:solidFill>
                <a:latin typeface="Arial" charset="0"/>
              </a:defRPr>
            </a:lvl2pPr>
            <a:lvl3pPr marL="1143000" indent="-228600" eaLnBrk="0" hangingPunct="0">
              <a:defRPr sz="3800">
                <a:solidFill>
                  <a:schemeClr val="tx1"/>
                </a:solidFill>
                <a:latin typeface="Arial" charset="0"/>
              </a:defRPr>
            </a:lvl3pPr>
            <a:lvl4pPr marL="1600200" indent="-228600" eaLnBrk="0" hangingPunct="0">
              <a:defRPr sz="3800">
                <a:solidFill>
                  <a:schemeClr val="tx1"/>
                </a:solidFill>
                <a:latin typeface="Arial" charset="0"/>
              </a:defRPr>
            </a:lvl4pPr>
            <a:lvl5pPr marL="2057400" indent="-228600" eaLnBrk="0" hangingPunct="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algn="ctr" eaLnBrk="1" hangingPunct="1">
              <a:spcBef>
                <a:spcPct val="50000"/>
              </a:spcBef>
            </a:pPr>
            <a:r>
              <a:rPr lang="en-US" altLang="en-US" sz="2400" b="1" err="1">
                <a:solidFill>
                  <a:srgbClr val="000000"/>
                </a:solidFill>
                <a:latin typeface="Times New Roman" pitchFamily="18" charset="0"/>
              </a:rPr>
              <a:t>Thứ</a:t>
            </a:r>
            <a:r>
              <a:rPr lang="en-US" altLang="en-US" sz="2400" b="1">
                <a:solidFill>
                  <a:srgbClr val="000000"/>
                </a:solidFill>
                <a:latin typeface="Times New Roman" pitchFamily="18" charset="0"/>
              </a:rPr>
              <a:t> </a:t>
            </a:r>
            <a:r>
              <a:rPr lang="en-US" altLang="en-US" sz="2400" b="1" smtClean="0">
                <a:solidFill>
                  <a:srgbClr val="000000"/>
                </a:solidFill>
                <a:latin typeface="Times New Roman" pitchFamily="18" charset="0"/>
              </a:rPr>
              <a:t>sáu, </a:t>
            </a:r>
            <a:r>
              <a:rPr lang="en-US" altLang="en-US" sz="2400" b="1" err="1">
                <a:solidFill>
                  <a:srgbClr val="000000"/>
                </a:solidFill>
                <a:latin typeface="Times New Roman" pitchFamily="18" charset="0"/>
              </a:rPr>
              <a:t>ngày</a:t>
            </a:r>
            <a:r>
              <a:rPr lang="en-US" altLang="en-US" sz="2400" b="1">
                <a:solidFill>
                  <a:srgbClr val="000000"/>
                </a:solidFill>
                <a:latin typeface="Times New Roman" pitchFamily="18" charset="0"/>
              </a:rPr>
              <a:t> </a:t>
            </a:r>
            <a:r>
              <a:rPr lang="en-US" altLang="en-US" sz="2400" b="1" smtClean="0">
                <a:solidFill>
                  <a:srgbClr val="000000"/>
                </a:solidFill>
                <a:latin typeface="Times New Roman" pitchFamily="18" charset="0"/>
              </a:rPr>
              <a:t>18 </a:t>
            </a:r>
            <a:r>
              <a:rPr lang="en-US" altLang="en-US" sz="2400" b="1" err="1">
                <a:solidFill>
                  <a:srgbClr val="000000"/>
                </a:solidFill>
                <a:latin typeface="Times New Roman" pitchFamily="18" charset="0"/>
              </a:rPr>
              <a:t>tháng</a:t>
            </a:r>
            <a:r>
              <a:rPr lang="en-US" altLang="en-US" sz="2400" b="1">
                <a:solidFill>
                  <a:srgbClr val="000000"/>
                </a:solidFill>
                <a:latin typeface="Times New Roman" pitchFamily="18" charset="0"/>
              </a:rPr>
              <a:t> </a:t>
            </a:r>
            <a:r>
              <a:rPr lang="en-US" altLang="en-US" sz="2400" b="1" smtClean="0">
                <a:solidFill>
                  <a:srgbClr val="000000"/>
                </a:solidFill>
                <a:latin typeface="Times New Roman" pitchFamily="18" charset="0"/>
              </a:rPr>
              <a:t>1 </a:t>
            </a:r>
            <a:r>
              <a:rPr lang="en-US" altLang="en-US" sz="2400" b="1" err="1">
                <a:solidFill>
                  <a:srgbClr val="000000"/>
                </a:solidFill>
                <a:latin typeface="Times New Roman" pitchFamily="18" charset="0"/>
              </a:rPr>
              <a:t>năm</a:t>
            </a:r>
            <a:r>
              <a:rPr lang="en-US" altLang="en-US" sz="2400" b="1">
                <a:solidFill>
                  <a:srgbClr val="000000"/>
                </a:solidFill>
                <a:latin typeface="Times New Roman" pitchFamily="18" charset="0"/>
              </a:rPr>
              <a:t> </a:t>
            </a:r>
            <a:r>
              <a:rPr lang="en-US" altLang="en-US" sz="2400" b="1" smtClean="0">
                <a:solidFill>
                  <a:srgbClr val="000000"/>
                </a:solidFill>
                <a:latin typeface="Times New Roman" pitchFamily="18" charset="0"/>
              </a:rPr>
              <a:t>2019</a:t>
            </a:r>
            <a:endParaRPr lang="en-US" altLang="en-US" sz="2400" b="1" dirty="0">
              <a:solidFill>
                <a:srgbClr val="000000"/>
              </a:solidFill>
              <a:latin typeface="Times New Roman" pitchFamily="18" charset="0"/>
            </a:endParaRPr>
          </a:p>
          <a:p>
            <a:pPr algn="ctr" eaLnBrk="1" hangingPunct="1"/>
            <a:r>
              <a:rPr lang="en-US" altLang="en-US" sz="2400" b="1" u="sng" smtClean="0">
                <a:solidFill>
                  <a:srgbClr val="000000"/>
                </a:solidFill>
                <a:latin typeface="Times New Roman" pitchFamily="18" charset="0"/>
                <a:cs typeface="Times New Roman" pitchFamily="18" charset="0"/>
              </a:rPr>
              <a:t>Chính tả (nghe – viết)</a:t>
            </a:r>
            <a:r>
              <a:rPr lang="en-US" altLang="en-US" sz="2400" b="1" smtClean="0">
                <a:solidFill>
                  <a:srgbClr val="000000"/>
                </a:solidFill>
                <a:latin typeface="Times New Roman" pitchFamily="18" charset="0"/>
                <a:cs typeface="Times New Roman" pitchFamily="18" charset="0"/>
              </a:rPr>
              <a:t> </a:t>
            </a:r>
            <a:endParaRPr lang="en-US" altLang="en-US" sz="2400" b="1" dirty="0">
              <a:solidFill>
                <a:srgbClr val="000000"/>
              </a:solidFill>
              <a:latin typeface="Times New Roman" pitchFamily="18" charset="0"/>
              <a:cs typeface="Times New Roman" pitchFamily="18" charset="0"/>
            </a:endParaRPr>
          </a:p>
        </p:txBody>
      </p:sp>
      <p:sp>
        <p:nvSpPr>
          <p:cNvPr id="5" name="TextBox 4"/>
          <p:cNvSpPr txBox="1"/>
          <p:nvPr/>
        </p:nvSpPr>
        <p:spPr>
          <a:xfrm>
            <a:off x="0" y="2333685"/>
            <a:ext cx="9144000" cy="4524315"/>
          </a:xfrm>
          <a:prstGeom prst="rect">
            <a:avLst/>
          </a:prstGeom>
          <a:noFill/>
        </p:spPr>
        <p:txBody>
          <a:bodyPr wrap="square" rtlCol="0">
            <a:spAutoFit/>
          </a:bodyPr>
          <a:lstStyle/>
          <a:p>
            <a:pPr algn="just"/>
            <a:r>
              <a:rPr lang="en-US" sz="3600" smtClean="0">
                <a:latin typeface="Times New Roman" panose="02020603050405020304" pitchFamily="18" charset="0"/>
                <a:cs typeface="Times New Roman" panose="02020603050405020304" pitchFamily="18" charset="0"/>
              </a:rPr>
              <a:t>Chim nhiều không tả xiết. Chúng đậu và làm tổ thấp lắm, đứng dưới gốc cây có thể thò tay lên tổ nhặt trứng một cách dễ dàng. Tiếng chim kêu vang động bên tai, nói chuyện không nghe được nữa. Thuyền đã đi xa mà vẫn thấy chim đậu trắng xóa trên những cành cây sát sông.</a:t>
            </a:r>
          </a:p>
          <a:p>
            <a:pPr algn="just"/>
            <a:r>
              <a:rPr lang="en-US" sz="3600" smtClean="0">
                <a:latin typeface="Times New Roman" panose="02020603050405020304" pitchFamily="18" charset="0"/>
                <a:cs typeface="Times New Roman" panose="02020603050405020304" pitchFamily="18" charset="0"/>
              </a:rPr>
              <a:t>						</a:t>
            </a:r>
          </a:p>
          <a:p>
            <a:pPr algn="just"/>
            <a:r>
              <a:rPr lang="en-US" sz="3600">
                <a:latin typeface="Times New Roman" panose="02020603050405020304" pitchFamily="18" charset="0"/>
                <a:cs typeface="Times New Roman" panose="02020603050405020304" pitchFamily="18" charset="0"/>
              </a:rPr>
              <a:t>	</a:t>
            </a:r>
            <a:r>
              <a:rPr lang="en-US" sz="3600" smtClean="0">
                <a:latin typeface="Times New Roman" panose="02020603050405020304" pitchFamily="18" charset="0"/>
                <a:cs typeface="Times New Roman" panose="02020603050405020304" pitchFamily="18" charset="0"/>
              </a:rPr>
              <a:t>					Theo </a:t>
            </a:r>
            <a:r>
              <a:rPr lang="en-US" sz="3600" b="1" smtClean="0">
                <a:latin typeface="Times New Roman" panose="02020603050405020304" pitchFamily="18" charset="0"/>
                <a:cs typeface="Times New Roman" panose="02020603050405020304" pitchFamily="18" charset="0"/>
              </a:rPr>
              <a:t>Đoàn Giỏi</a:t>
            </a:r>
          </a:p>
        </p:txBody>
      </p:sp>
      <p:grpSp>
        <p:nvGrpSpPr>
          <p:cNvPr id="6" name="Group 5"/>
          <p:cNvGrpSpPr/>
          <p:nvPr/>
        </p:nvGrpSpPr>
        <p:grpSpPr>
          <a:xfrm>
            <a:off x="0" y="1306267"/>
            <a:ext cx="1901825" cy="831850"/>
            <a:chOff x="442913" y="749300"/>
            <a:chExt cx="1901825" cy="831850"/>
          </a:xfrm>
        </p:grpSpPr>
        <p:pic>
          <p:nvPicPr>
            <p:cNvPr id="7" name="Picture 9" descr="Picture4"/>
            <p:cNvPicPr>
              <a:picLocks noChangeAspect="1" noChangeArrowheads="1"/>
            </p:cNvPicPr>
            <p:nvPr/>
          </p:nvPicPr>
          <p:blipFill>
            <a:blip r:embed="rId2" cstate="print">
              <a:lum bright="2000"/>
              <a:extLst>
                <a:ext uri="{28A0092B-C50C-407E-A947-70E740481C1C}">
                  <a14:useLocalDpi xmlns:a14="http://schemas.microsoft.com/office/drawing/2010/main" val="0"/>
                </a:ext>
              </a:extLst>
            </a:blip>
            <a:srcRect/>
            <a:stretch>
              <a:fillRect/>
            </a:stretch>
          </p:blipFill>
          <p:spPr bwMode="auto">
            <a:xfrm>
              <a:off x="442913" y="749300"/>
              <a:ext cx="19018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2"/>
            <p:cNvSpPr txBox="1">
              <a:spLocks noChangeArrowheads="1"/>
            </p:cNvSpPr>
            <p:nvPr/>
          </p:nvSpPr>
          <p:spPr bwMode="auto">
            <a:xfrm>
              <a:off x="685800" y="749300"/>
              <a:ext cx="1508125" cy="615950"/>
            </a:xfrm>
            <a:prstGeom prst="rect">
              <a:avLst/>
            </a:prstGeom>
            <a:noFill/>
            <a:ln>
              <a:noFill/>
            </a:ln>
            <a:effectLst>
              <a:outerShdw dist="35921" dir="2700000" algn="ctr" rotWithShape="0">
                <a:srgbClr val="C5DBD6">
                  <a:alpha val="79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eaLnBrk="0" hangingPunct="0">
                <a:defRPr sz="3800">
                  <a:solidFill>
                    <a:schemeClr val="tx1"/>
                  </a:solidFill>
                  <a:latin typeface="Arial" charset="0"/>
                </a:defRPr>
              </a:lvl1pPr>
              <a:lvl2pPr marL="742950" indent="-285750" eaLnBrk="0" hangingPunct="0">
                <a:defRPr sz="3800">
                  <a:solidFill>
                    <a:schemeClr val="tx1"/>
                  </a:solidFill>
                  <a:latin typeface="Arial" charset="0"/>
                </a:defRPr>
              </a:lvl2pPr>
              <a:lvl3pPr marL="1143000" indent="-228600" eaLnBrk="0" hangingPunct="0">
                <a:defRPr sz="3800">
                  <a:solidFill>
                    <a:schemeClr val="tx1"/>
                  </a:solidFill>
                  <a:latin typeface="Arial" charset="0"/>
                </a:defRPr>
              </a:lvl3pPr>
              <a:lvl4pPr marL="1600200" indent="-228600" eaLnBrk="0" hangingPunct="0">
                <a:defRPr sz="3800">
                  <a:solidFill>
                    <a:schemeClr val="tx1"/>
                  </a:solidFill>
                  <a:latin typeface="Arial" charset="0"/>
                </a:defRPr>
              </a:lvl4pPr>
              <a:lvl5pPr marL="2057400" indent="-228600" eaLnBrk="0" hangingPunct="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fontAlgn="auto">
                <a:spcBef>
                  <a:spcPct val="50000"/>
                </a:spcBef>
                <a:spcAft>
                  <a:spcPts val="0"/>
                </a:spcAft>
                <a:defRPr/>
              </a:pPr>
              <a:r>
                <a:rPr lang="en-US" sz="3400" b="1" kern="0" dirty="0" smtClean="0">
                  <a:solidFill>
                    <a:srgbClr val="000000"/>
                  </a:solidFill>
                </a:rPr>
                <a:t>S</a:t>
              </a:r>
              <a:r>
                <a:rPr lang="en-US" sz="3400" b="1" kern="0" smtClean="0">
                  <a:solidFill>
                    <a:srgbClr val="000000"/>
                  </a:solidFill>
                </a:rPr>
                <a:t>/ 29</a:t>
              </a:r>
              <a:endParaRPr lang="en-US" sz="3400" b="1" kern="0" dirty="0" smtClean="0">
                <a:solidFill>
                  <a:srgbClr val="000000"/>
                </a:solidFill>
              </a:endParaRPr>
            </a:p>
          </p:txBody>
        </p:sp>
      </p:grpSp>
      <p:sp>
        <p:nvSpPr>
          <p:cNvPr id="9" name="TextBox 8"/>
          <p:cNvSpPr txBox="1"/>
          <p:nvPr/>
        </p:nvSpPr>
        <p:spPr>
          <a:xfrm>
            <a:off x="4076700" y="2333685"/>
            <a:ext cx="990600" cy="646331"/>
          </a:xfrm>
          <a:prstGeom prst="rect">
            <a:avLst/>
          </a:prstGeom>
          <a:noFill/>
        </p:spPr>
        <p:txBody>
          <a:bodyPr wrap="square" rtlCol="0">
            <a:spAutoFit/>
          </a:bodyPr>
          <a:lstStyle/>
          <a:p>
            <a:r>
              <a:rPr lang="en-US" sz="3600" u="sng" smtClean="0">
                <a:latin typeface="Times New Roman" panose="02020603050405020304" pitchFamily="18" charset="0"/>
                <a:cs typeface="Times New Roman" panose="02020603050405020304" pitchFamily="18" charset="0"/>
              </a:rPr>
              <a:t>xiết</a:t>
            </a:r>
            <a:endParaRPr lang="vi-VN" sz="3600" u="sng">
              <a:latin typeface="Times New Roman" panose="02020603050405020304" pitchFamily="18" charset="0"/>
              <a:cs typeface="Times New Roman" panose="02020603050405020304" pitchFamily="18" charset="0"/>
            </a:endParaRPr>
          </a:p>
        </p:txBody>
      </p:sp>
      <p:sp>
        <p:nvSpPr>
          <p:cNvPr id="10" name="TextBox 9"/>
          <p:cNvSpPr txBox="1"/>
          <p:nvPr/>
        </p:nvSpPr>
        <p:spPr>
          <a:xfrm>
            <a:off x="1413681" y="3429668"/>
            <a:ext cx="1219200" cy="646331"/>
          </a:xfrm>
          <a:prstGeom prst="rect">
            <a:avLst/>
          </a:prstGeom>
          <a:noFill/>
        </p:spPr>
        <p:txBody>
          <a:bodyPr wrap="square" rtlCol="0">
            <a:spAutoFit/>
          </a:bodyPr>
          <a:lstStyle/>
          <a:p>
            <a:pPr algn="just"/>
            <a:r>
              <a:rPr lang="en-US" sz="3600" u="sng" smtClean="0">
                <a:latin typeface="Times New Roman" panose="02020603050405020304" pitchFamily="18" charset="0"/>
                <a:cs typeface="Times New Roman" panose="02020603050405020304" pitchFamily="18" charset="0"/>
              </a:rPr>
              <a:t>trứng</a:t>
            </a:r>
            <a:endParaRPr lang="vi-VN" sz="3600" u="sng">
              <a:latin typeface="Times New Roman" panose="02020603050405020304" pitchFamily="18" charset="0"/>
              <a:cs typeface="Times New Roman" panose="02020603050405020304" pitchFamily="18" charset="0"/>
            </a:endParaRPr>
          </a:p>
        </p:txBody>
      </p:sp>
      <p:sp>
        <p:nvSpPr>
          <p:cNvPr id="11" name="TextBox 10"/>
          <p:cNvSpPr txBox="1"/>
          <p:nvPr/>
        </p:nvSpPr>
        <p:spPr>
          <a:xfrm>
            <a:off x="-76200" y="5075076"/>
            <a:ext cx="2057400" cy="646331"/>
          </a:xfrm>
          <a:prstGeom prst="rect">
            <a:avLst/>
          </a:prstGeom>
          <a:noFill/>
        </p:spPr>
        <p:txBody>
          <a:bodyPr wrap="square" rtlCol="0">
            <a:spAutoFit/>
          </a:bodyPr>
          <a:lstStyle/>
          <a:p>
            <a:pPr algn="ctr"/>
            <a:r>
              <a:rPr lang="en-US" sz="3600" u="sng" smtClean="0">
                <a:latin typeface="Times New Roman" panose="02020603050405020304" pitchFamily="18" charset="0"/>
                <a:cs typeface="Times New Roman" panose="02020603050405020304" pitchFamily="18" charset="0"/>
              </a:rPr>
              <a:t>trắng xóa</a:t>
            </a:r>
            <a:endParaRPr lang="vi-VN" sz="3600" u="sng">
              <a:latin typeface="Times New Roman" panose="02020603050405020304" pitchFamily="18" charset="0"/>
              <a:cs typeface="Times New Roman" panose="02020603050405020304" pitchFamily="18" charset="0"/>
            </a:endParaRPr>
          </a:p>
        </p:txBody>
      </p:sp>
      <p:sp>
        <p:nvSpPr>
          <p:cNvPr id="12" name="TextBox 11"/>
          <p:cNvSpPr txBox="1"/>
          <p:nvPr/>
        </p:nvSpPr>
        <p:spPr>
          <a:xfrm>
            <a:off x="5638800" y="5075076"/>
            <a:ext cx="1981200" cy="646331"/>
          </a:xfrm>
          <a:prstGeom prst="rect">
            <a:avLst/>
          </a:prstGeom>
          <a:noFill/>
        </p:spPr>
        <p:txBody>
          <a:bodyPr wrap="square" rtlCol="0">
            <a:spAutoFit/>
          </a:bodyPr>
          <a:lstStyle/>
          <a:p>
            <a:r>
              <a:rPr lang="en-US" sz="3600" u="sng" smtClean="0">
                <a:latin typeface="Times New Roman" panose="02020603050405020304" pitchFamily="18" charset="0"/>
                <a:cs typeface="Times New Roman" panose="02020603050405020304" pitchFamily="18" charset="0"/>
              </a:rPr>
              <a:t>sát sông</a:t>
            </a:r>
            <a:endParaRPr lang="vi-VN" sz="3600" u="sng">
              <a:latin typeface="Times New Roman" panose="02020603050405020304" pitchFamily="18" charset="0"/>
              <a:cs typeface="Times New Roman" panose="02020603050405020304" pitchFamily="18" charset="0"/>
            </a:endParaRPr>
          </a:p>
        </p:txBody>
      </p:sp>
      <p:sp>
        <p:nvSpPr>
          <p:cNvPr id="14" name="Text Box 3"/>
          <p:cNvSpPr txBox="1">
            <a:spLocks noChangeArrowheads="1"/>
          </p:cNvSpPr>
          <p:nvPr/>
        </p:nvSpPr>
        <p:spPr bwMode="auto">
          <a:xfrm>
            <a:off x="0" y="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800">
                <a:solidFill>
                  <a:schemeClr val="tx1"/>
                </a:solidFill>
                <a:latin typeface="Arial" charset="0"/>
              </a:defRPr>
            </a:lvl1pPr>
            <a:lvl2pPr marL="742950" indent="-285750" eaLnBrk="0" hangingPunct="0">
              <a:defRPr sz="3800">
                <a:solidFill>
                  <a:schemeClr val="tx1"/>
                </a:solidFill>
                <a:latin typeface="Arial" charset="0"/>
              </a:defRPr>
            </a:lvl2pPr>
            <a:lvl3pPr marL="1143000" indent="-228600" eaLnBrk="0" hangingPunct="0">
              <a:defRPr sz="3800">
                <a:solidFill>
                  <a:schemeClr val="tx1"/>
                </a:solidFill>
                <a:latin typeface="Arial" charset="0"/>
              </a:defRPr>
            </a:lvl3pPr>
            <a:lvl4pPr marL="1600200" indent="-228600" eaLnBrk="0" hangingPunct="0">
              <a:defRPr sz="3800">
                <a:solidFill>
                  <a:schemeClr val="tx1"/>
                </a:solidFill>
                <a:latin typeface="Arial" charset="0"/>
              </a:defRPr>
            </a:lvl4pPr>
            <a:lvl5pPr marL="2057400" indent="-228600" eaLnBrk="0" hangingPunct="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algn="ctr" eaLnBrk="1" hangingPunct="1">
              <a:spcBef>
                <a:spcPct val="50000"/>
              </a:spcBef>
            </a:pPr>
            <a:r>
              <a:rPr lang="en-US" altLang="en-US" sz="2400" b="1" err="1">
                <a:solidFill>
                  <a:srgbClr val="000000"/>
                </a:solidFill>
                <a:latin typeface="Times New Roman" pitchFamily="18" charset="0"/>
              </a:rPr>
              <a:t>Thứ</a:t>
            </a:r>
            <a:r>
              <a:rPr lang="en-US" altLang="en-US" sz="2400" b="1">
                <a:solidFill>
                  <a:srgbClr val="000000"/>
                </a:solidFill>
                <a:latin typeface="Times New Roman" pitchFamily="18" charset="0"/>
              </a:rPr>
              <a:t> </a:t>
            </a:r>
            <a:r>
              <a:rPr lang="en-US" altLang="en-US" sz="2400" b="1" smtClean="0">
                <a:solidFill>
                  <a:srgbClr val="000000"/>
                </a:solidFill>
                <a:latin typeface="Times New Roman" pitchFamily="18" charset="0"/>
              </a:rPr>
              <a:t>sáu, </a:t>
            </a:r>
            <a:r>
              <a:rPr lang="en-US" altLang="en-US" sz="2400" b="1" err="1">
                <a:solidFill>
                  <a:srgbClr val="000000"/>
                </a:solidFill>
                <a:latin typeface="Times New Roman" pitchFamily="18" charset="0"/>
              </a:rPr>
              <a:t>ngày</a:t>
            </a:r>
            <a:r>
              <a:rPr lang="en-US" altLang="en-US" sz="2400" b="1">
                <a:solidFill>
                  <a:srgbClr val="000000"/>
                </a:solidFill>
                <a:latin typeface="Times New Roman" pitchFamily="18" charset="0"/>
              </a:rPr>
              <a:t> </a:t>
            </a:r>
            <a:r>
              <a:rPr lang="en-US" altLang="en-US" sz="2400" b="1" smtClean="0">
                <a:solidFill>
                  <a:srgbClr val="000000"/>
                </a:solidFill>
                <a:latin typeface="Times New Roman" pitchFamily="18" charset="0"/>
              </a:rPr>
              <a:t>18 </a:t>
            </a:r>
            <a:r>
              <a:rPr lang="en-US" altLang="en-US" sz="2400" b="1" err="1">
                <a:solidFill>
                  <a:srgbClr val="000000"/>
                </a:solidFill>
                <a:latin typeface="Times New Roman" pitchFamily="18" charset="0"/>
              </a:rPr>
              <a:t>tháng</a:t>
            </a:r>
            <a:r>
              <a:rPr lang="en-US" altLang="en-US" sz="2400" b="1">
                <a:solidFill>
                  <a:srgbClr val="000000"/>
                </a:solidFill>
                <a:latin typeface="Times New Roman" pitchFamily="18" charset="0"/>
              </a:rPr>
              <a:t> </a:t>
            </a:r>
            <a:r>
              <a:rPr lang="en-US" altLang="en-US" sz="2400" b="1" smtClean="0">
                <a:solidFill>
                  <a:srgbClr val="000000"/>
                </a:solidFill>
                <a:latin typeface="Times New Roman" pitchFamily="18" charset="0"/>
              </a:rPr>
              <a:t>1 </a:t>
            </a:r>
            <a:r>
              <a:rPr lang="en-US" altLang="en-US" sz="2400" b="1" err="1">
                <a:solidFill>
                  <a:srgbClr val="000000"/>
                </a:solidFill>
                <a:latin typeface="Times New Roman" pitchFamily="18" charset="0"/>
              </a:rPr>
              <a:t>năm</a:t>
            </a:r>
            <a:r>
              <a:rPr lang="en-US" altLang="en-US" sz="2400" b="1">
                <a:solidFill>
                  <a:srgbClr val="000000"/>
                </a:solidFill>
                <a:latin typeface="Times New Roman" pitchFamily="18" charset="0"/>
              </a:rPr>
              <a:t> </a:t>
            </a:r>
            <a:r>
              <a:rPr lang="en-US" altLang="en-US" sz="2400" b="1" smtClean="0">
                <a:solidFill>
                  <a:srgbClr val="000000"/>
                </a:solidFill>
                <a:latin typeface="Times New Roman" pitchFamily="18" charset="0"/>
              </a:rPr>
              <a:t>2019</a:t>
            </a:r>
            <a:endParaRPr lang="en-US" altLang="en-US" sz="2400" b="1" dirty="0">
              <a:solidFill>
                <a:srgbClr val="000000"/>
              </a:solidFill>
              <a:latin typeface="Times New Roman" pitchFamily="18" charset="0"/>
            </a:endParaRPr>
          </a:p>
          <a:p>
            <a:pPr algn="ctr" eaLnBrk="1" hangingPunct="1"/>
            <a:r>
              <a:rPr lang="en-US" altLang="en-US" sz="2400" b="1" u="sng" smtClean="0">
                <a:solidFill>
                  <a:srgbClr val="000000"/>
                </a:solidFill>
                <a:latin typeface="Times New Roman" pitchFamily="18" charset="0"/>
                <a:cs typeface="Times New Roman" pitchFamily="18" charset="0"/>
              </a:rPr>
              <a:t>Chính tả (nghe – viết) </a:t>
            </a:r>
            <a:endParaRPr lang="en-US" altLang="en-US" sz="2400" b="1" u="sng" dirty="0">
              <a:solidFill>
                <a:srgbClr val="000000"/>
              </a:solidFill>
              <a:latin typeface="Times New Roman" pitchFamily="18" charset="0"/>
              <a:cs typeface="Times New Roman" pitchFamily="18" charset="0"/>
            </a:endParaRPr>
          </a:p>
        </p:txBody>
      </p:sp>
      <p:sp>
        <p:nvSpPr>
          <p:cNvPr id="15" name="TextBox 14"/>
          <p:cNvSpPr txBox="1"/>
          <p:nvPr/>
        </p:nvSpPr>
        <p:spPr>
          <a:xfrm>
            <a:off x="40943" y="722805"/>
            <a:ext cx="9144000" cy="646331"/>
          </a:xfrm>
          <a:prstGeom prst="rect">
            <a:avLst/>
          </a:prstGeom>
          <a:noFill/>
        </p:spPr>
        <p:txBody>
          <a:bodyPr wrap="square" rtlCol="0">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Sân chim</a:t>
            </a:r>
            <a:endParaRPr lang="vi-VN"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2066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arn(inVertical)">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AutoShape 11"/>
          <p:cNvSpPr>
            <a:spLocks noChangeArrowheads="1"/>
          </p:cNvSpPr>
          <p:nvPr/>
        </p:nvSpPr>
        <p:spPr bwMode="auto">
          <a:xfrm>
            <a:off x="0" y="1769683"/>
            <a:ext cx="7162800" cy="850900"/>
          </a:xfrm>
          <a:prstGeom prst="horizontalScroll">
            <a:avLst>
              <a:gd name="adj" fmla="val 125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altLang="en-US" sz="4400" b="1" smtClean="0">
                <a:solidFill>
                  <a:schemeClr val="accent2"/>
                </a:solidFill>
                <a:effectLst>
                  <a:innerShdw blurRad="63500" dist="50800" dir="18900000">
                    <a:prstClr val="black">
                      <a:alpha val="50000"/>
                    </a:prstClr>
                  </a:innerShdw>
                </a:effectLst>
                <a:latin typeface="Times New Roman" pitchFamily="18" charset="0"/>
                <a:cs typeface="Times New Roman" pitchFamily="18" charset="0"/>
              </a:rPr>
              <a:t>Bài tập 2: Điền vào chỗ trống:</a:t>
            </a:r>
            <a:r>
              <a:rPr lang="en-US" altLang="en-US" sz="4400" b="1" smtClean="0">
                <a:solidFill>
                  <a:srgbClr val="0000FF"/>
                </a:solidFill>
                <a:effectLst>
                  <a:innerShdw blurRad="63500" dist="50800" dir="18900000">
                    <a:prstClr val="black">
                      <a:alpha val="50000"/>
                    </a:prstClr>
                  </a:innerShdw>
                </a:effectLst>
                <a:latin typeface="Times New Roman" pitchFamily="18" charset="0"/>
                <a:cs typeface="Times New Roman" pitchFamily="18" charset="0"/>
              </a:rPr>
              <a:t> </a:t>
            </a:r>
            <a:endParaRPr lang="en-US" altLang="en-US" sz="4400" b="1" dirty="0">
              <a:solidFill>
                <a:srgbClr val="0000FF"/>
              </a:solidFill>
              <a:effectLst>
                <a:innerShdw blurRad="63500" dist="50800" dir="18900000">
                  <a:prstClr val="black">
                    <a:alpha val="50000"/>
                  </a:prstClr>
                </a:innerShdw>
              </a:effectLst>
              <a:latin typeface="Times New Roman" pitchFamily="18" charset="0"/>
              <a:cs typeface="Times New Roman" pitchFamily="18" charset="0"/>
            </a:endParaRPr>
          </a:p>
        </p:txBody>
      </p:sp>
      <p:sp>
        <p:nvSpPr>
          <p:cNvPr id="17" name="Text Box 3"/>
          <p:cNvSpPr txBox="1">
            <a:spLocks noChangeArrowheads="1"/>
          </p:cNvSpPr>
          <p:nvPr/>
        </p:nvSpPr>
        <p:spPr bwMode="auto">
          <a:xfrm>
            <a:off x="0" y="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800">
                <a:solidFill>
                  <a:schemeClr val="tx1"/>
                </a:solidFill>
                <a:latin typeface="Arial" charset="0"/>
              </a:defRPr>
            </a:lvl1pPr>
            <a:lvl2pPr marL="742950" indent="-285750" eaLnBrk="0" hangingPunct="0">
              <a:defRPr sz="3800">
                <a:solidFill>
                  <a:schemeClr val="tx1"/>
                </a:solidFill>
                <a:latin typeface="Arial" charset="0"/>
              </a:defRPr>
            </a:lvl2pPr>
            <a:lvl3pPr marL="1143000" indent="-228600" eaLnBrk="0" hangingPunct="0">
              <a:defRPr sz="3800">
                <a:solidFill>
                  <a:schemeClr val="tx1"/>
                </a:solidFill>
                <a:latin typeface="Arial" charset="0"/>
              </a:defRPr>
            </a:lvl3pPr>
            <a:lvl4pPr marL="1600200" indent="-228600" eaLnBrk="0" hangingPunct="0">
              <a:defRPr sz="3800">
                <a:solidFill>
                  <a:schemeClr val="tx1"/>
                </a:solidFill>
                <a:latin typeface="Arial" charset="0"/>
              </a:defRPr>
            </a:lvl4pPr>
            <a:lvl5pPr marL="2057400" indent="-228600" eaLnBrk="0" hangingPunct="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algn="ctr" eaLnBrk="1" hangingPunct="1">
              <a:spcBef>
                <a:spcPct val="50000"/>
              </a:spcBef>
            </a:pPr>
            <a:r>
              <a:rPr lang="en-US" altLang="en-US" sz="2400" b="1" err="1">
                <a:solidFill>
                  <a:srgbClr val="000000"/>
                </a:solidFill>
                <a:latin typeface="Times New Roman" pitchFamily="18" charset="0"/>
              </a:rPr>
              <a:t>Thứ</a:t>
            </a:r>
            <a:r>
              <a:rPr lang="en-US" altLang="en-US" sz="2400" b="1">
                <a:solidFill>
                  <a:srgbClr val="000000"/>
                </a:solidFill>
                <a:latin typeface="Times New Roman" pitchFamily="18" charset="0"/>
              </a:rPr>
              <a:t> </a:t>
            </a:r>
            <a:r>
              <a:rPr lang="en-US" altLang="en-US" sz="2400" b="1" smtClean="0">
                <a:solidFill>
                  <a:srgbClr val="000000"/>
                </a:solidFill>
                <a:latin typeface="Times New Roman" pitchFamily="18" charset="0"/>
              </a:rPr>
              <a:t>sáu, </a:t>
            </a:r>
            <a:r>
              <a:rPr lang="en-US" altLang="en-US" sz="2400" b="1" err="1">
                <a:solidFill>
                  <a:srgbClr val="000000"/>
                </a:solidFill>
                <a:latin typeface="Times New Roman" pitchFamily="18" charset="0"/>
              </a:rPr>
              <a:t>ngày</a:t>
            </a:r>
            <a:r>
              <a:rPr lang="en-US" altLang="en-US" sz="2400" b="1">
                <a:solidFill>
                  <a:srgbClr val="000000"/>
                </a:solidFill>
                <a:latin typeface="Times New Roman" pitchFamily="18" charset="0"/>
              </a:rPr>
              <a:t> </a:t>
            </a:r>
            <a:r>
              <a:rPr lang="en-US" altLang="en-US" sz="2400" b="1" smtClean="0">
                <a:solidFill>
                  <a:srgbClr val="000000"/>
                </a:solidFill>
                <a:latin typeface="Times New Roman" pitchFamily="18" charset="0"/>
              </a:rPr>
              <a:t>18 </a:t>
            </a:r>
            <a:r>
              <a:rPr lang="en-US" altLang="en-US" sz="2400" b="1" err="1">
                <a:solidFill>
                  <a:srgbClr val="000000"/>
                </a:solidFill>
                <a:latin typeface="Times New Roman" pitchFamily="18" charset="0"/>
              </a:rPr>
              <a:t>tháng</a:t>
            </a:r>
            <a:r>
              <a:rPr lang="en-US" altLang="en-US" sz="2400" b="1">
                <a:solidFill>
                  <a:srgbClr val="000000"/>
                </a:solidFill>
                <a:latin typeface="Times New Roman" pitchFamily="18" charset="0"/>
              </a:rPr>
              <a:t> </a:t>
            </a:r>
            <a:r>
              <a:rPr lang="en-US" altLang="en-US" sz="2400" b="1" smtClean="0">
                <a:solidFill>
                  <a:srgbClr val="000000"/>
                </a:solidFill>
                <a:latin typeface="Times New Roman" pitchFamily="18" charset="0"/>
              </a:rPr>
              <a:t>1 </a:t>
            </a:r>
            <a:r>
              <a:rPr lang="en-US" altLang="en-US" sz="2400" b="1" err="1">
                <a:solidFill>
                  <a:srgbClr val="000000"/>
                </a:solidFill>
                <a:latin typeface="Times New Roman" pitchFamily="18" charset="0"/>
              </a:rPr>
              <a:t>năm</a:t>
            </a:r>
            <a:r>
              <a:rPr lang="en-US" altLang="en-US" sz="2400" b="1">
                <a:solidFill>
                  <a:srgbClr val="000000"/>
                </a:solidFill>
                <a:latin typeface="Times New Roman" pitchFamily="18" charset="0"/>
              </a:rPr>
              <a:t> </a:t>
            </a:r>
            <a:r>
              <a:rPr lang="en-US" altLang="en-US" sz="2400" b="1" smtClean="0">
                <a:solidFill>
                  <a:srgbClr val="000000"/>
                </a:solidFill>
                <a:latin typeface="Times New Roman" pitchFamily="18" charset="0"/>
              </a:rPr>
              <a:t>2019</a:t>
            </a:r>
            <a:endParaRPr lang="en-US" altLang="en-US" sz="2400" b="1" dirty="0">
              <a:solidFill>
                <a:srgbClr val="000000"/>
              </a:solidFill>
              <a:latin typeface="Times New Roman" pitchFamily="18" charset="0"/>
            </a:endParaRPr>
          </a:p>
          <a:p>
            <a:pPr algn="ctr" eaLnBrk="1" hangingPunct="1"/>
            <a:r>
              <a:rPr lang="en-US" altLang="en-US" sz="2400" b="1" u="sng" smtClean="0">
                <a:solidFill>
                  <a:srgbClr val="000000"/>
                </a:solidFill>
                <a:latin typeface="Times New Roman" pitchFamily="18" charset="0"/>
                <a:cs typeface="Times New Roman" pitchFamily="18" charset="0"/>
              </a:rPr>
              <a:t>Chính tả (nghe – viết) </a:t>
            </a:r>
            <a:endParaRPr lang="en-US" altLang="en-US" sz="2400" b="1" u="sng" dirty="0">
              <a:solidFill>
                <a:srgbClr val="000000"/>
              </a:solidFill>
              <a:latin typeface="Times New Roman" pitchFamily="18" charset="0"/>
              <a:cs typeface="Times New Roman" pitchFamily="18" charset="0"/>
            </a:endParaRPr>
          </a:p>
        </p:txBody>
      </p:sp>
      <p:sp>
        <p:nvSpPr>
          <p:cNvPr id="18" name="TextBox 17"/>
          <p:cNvSpPr txBox="1"/>
          <p:nvPr/>
        </p:nvSpPr>
        <p:spPr>
          <a:xfrm>
            <a:off x="40943" y="722805"/>
            <a:ext cx="9144000" cy="646331"/>
          </a:xfrm>
          <a:prstGeom prst="rect">
            <a:avLst/>
          </a:prstGeom>
          <a:noFill/>
        </p:spPr>
        <p:txBody>
          <a:bodyPr wrap="square" rtlCol="0">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Sân chim</a:t>
            </a:r>
            <a:endParaRPr lang="vi-VN" sz="3600" b="1">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6630" y="2777423"/>
            <a:ext cx="7467600" cy="646331"/>
          </a:xfrm>
          <a:prstGeom prst="rect">
            <a:avLst/>
          </a:prstGeom>
          <a:noFill/>
        </p:spPr>
        <p:txBody>
          <a:bodyPr wrap="square" rtlCol="0">
            <a:spAutoFit/>
          </a:bodyPr>
          <a:lstStyle/>
          <a:p>
            <a:r>
              <a:rPr lang="en-US" sz="3600" b="1" smtClean="0">
                <a:latin typeface="Times New Roman" panose="02020603050405020304" pitchFamily="18" charset="0"/>
                <a:cs typeface="Times New Roman" panose="02020603050405020304" pitchFamily="18" charset="0"/>
              </a:rPr>
              <a:t>b) uôt hay uôc?</a:t>
            </a:r>
            <a:endParaRPr lang="vi-VN" sz="3600" b="1">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flipV="1">
            <a:off x="6248400" y="3765094"/>
            <a:ext cx="76200" cy="67889"/>
          </a:xfrm>
          <a:prstGeom prst="line">
            <a:avLst/>
          </a:prstGeom>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1765679" y="3664548"/>
            <a:ext cx="1524000" cy="646331"/>
          </a:xfrm>
          <a:prstGeom prst="rect">
            <a:avLst/>
          </a:prstGeom>
          <a:noFill/>
        </p:spPr>
        <p:txBody>
          <a:bodyPr wrap="square" rtlCol="0">
            <a:spAutoFit/>
          </a:bodyPr>
          <a:lstStyle/>
          <a:p>
            <a:r>
              <a:rPr lang="en-US" sz="3600" smtClean="0">
                <a:solidFill>
                  <a:srgbClr val="FF0000"/>
                </a:solidFill>
                <a:latin typeface="Times New Roman" panose="02020603050405020304" pitchFamily="18" charset="0"/>
                <a:cs typeface="Times New Roman" panose="02020603050405020304" pitchFamily="18" charset="0"/>
              </a:rPr>
              <a:t>uôc</a:t>
            </a:r>
            <a:endParaRPr lang="vi-VN" sz="360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110248" y="3705703"/>
            <a:ext cx="2438400" cy="646331"/>
          </a:xfrm>
          <a:prstGeom prst="rect">
            <a:avLst/>
          </a:prstGeom>
          <a:noFill/>
        </p:spPr>
        <p:txBody>
          <a:bodyPr wrap="square" rtlCol="0">
            <a:spAutoFit/>
          </a:bodyPr>
          <a:lstStyle/>
          <a:p>
            <a:r>
              <a:rPr lang="en-US" sz="3600" smtClean="0">
                <a:latin typeface="Times New Roman" panose="02020603050405020304" pitchFamily="18" charset="0"/>
                <a:cs typeface="Times New Roman" panose="02020603050405020304" pitchFamily="18" charset="0"/>
              </a:rPr>
              <a:t>- trắng m …</a:t>
            </a:r>
            <a:endParaRPr lang="vi-VN" sz="3600">
              <a:latin typeface="Times New Roman" panose="02020603050405020304" pitchFamily="18" charset="0"/>
              <a:cs typeface="Times New Roman" panose="02020603050405020304" pitchFamily="18" charset="0"/>
            </a:endParaRPr>
          </a:p>
        </p:txBody>
      </p:sp>
      <p:sp>
        <p:nvSpPr>
          <p:cNvPr id="20" name="TextBox 19"/>
          <p:cNvSpPr txBox="1"/>
          <p:nvPr/>
        </p:nvSpPr>
        <p:spPr>
          <a:xfrm>
            <a:off x="5802004" y="3705704"/>
            <a:ext cx="1355678" cy="646331"/>
          </a:xfrm>
          <a:prstGeom prst="rect">
            <a:avLst/>
          </a:prstGeom>
          <a:noFill/>
        </p:spPr>
        <p:txBody>
          <a:bodyPr wrap="square" rtlCol="0">
            <a:spAutoFit/>
          </a:bodyPr>
          <a:lstStyle/>
          <a:p>
            <a:r>
              <a:rPr lang="en-US" sz="3600" smtClean="0">
                <a:solidFill>
                  <a:srgbClr val="FF0000"/>
                </a:solidFill>
                <a:latin typeface="Times New Roman" panose="02020603050405020304" pitchFamily="18" charset="0"/>
                <a:cs typeface="Times New Roman" panose="02020603050405020304" pitchFamily="18" charset="0"/>
              </a:rPr>
              <a:t>uôt</a:t>
            </a:r>
            <a:endParaRPr lang="vi-VN" sz="3600">
              <a:solidFill>
                <a:srgbClr val="FF0000"/>
              </a:solidFill>
              <a:latin typeface="Times New Roman" panose="02020603050405020304" pitchFamily="18" charset="0"/>
              <a:cs typeface="Times New Roman" panose="02020603050405020304" pitchFamily="18" charset="0"/>
            </a:endParaRPr>
          </a:p>
        </p:txBody>
      </p:sp>
      <p:grpSp>
        <p:nvGrpSpPr>
          <p:cNvPr id="39" name="Group 38"/>
          <p:cNvGrpSpPr/>
          <p:nvPr/>
        </p:nvGrpSpPr>
        <p:grpSpPr>
          <a:xfrm>
            <a:off x="170881" y="3652240"/>
            <a:ext cx="2743200" cy="646331"/>
            <a:chOff x="170881" y="3652240"/>
            <a:chExt cx="2743200" cy="646331"/>
          </a:xfrm>
        </p:grpSpPr>
        <p:sp>
          <p:nvSpPr>
            <p:cNvPr id="4" name="TextBox 3"/>
            <p:cNvSpPr txBox="1"/>
            <p:nvPr/>
          </p:nvSpPr>
          <p:spPr>
            <a:xfrm>
              <a:off x="170881" y="3652240"/>
              <a:ext cx="2743200" cy="646331"/>
            </a:xfrm>
            <a:prstGeom prst="rect">
              <a:avLst/>
            </a:prstGeom>
            <a:noFill/>
          </p:spPr>
          <p:txBody>
            <a:bodyPr wrap="square" rtlCol="0">
              <a:spAutoFit/>
            </a:bodyPr>
            <a:lstStyle/>
            <a:p>
              <a:r>
                <a:rPr lang="en-US" sz="3600" smtClean="0"/>
                <a:t>-</a:t>
              </a:r>
              <a:r>
                <a:rPr lang="en-US" smtClean="0"/>
                <a:t> </a:t>
              </a:r>
              <a:r>
                <a:rPr lang="en-US" sz="3600" smtClean="0">
                  <a:latin typeface="Times New Roman" panose="02020603050405020304" pitchFamily="18" charset="0"/>
                  <a:cs typeface="Times New Roman" panose="02020603050405020304" pitchFamily="18" charset="0"/>
                </a:rPr>
                <a:t>uống th…</a:t>
              </a:r>
              <a:endParaRPr lang="vi-VN" sz="3600">
                <a:latin typeface="Times New Roman" panose="02020603050405020304" pitchFamily="18" charset="0"/>
                <a:cs typeface="Times New Roman" panose="02020603050405020304" pitchFamily="18" charset="0"/>
              </a:endParaRPr>
            </a:p>
          </p:txBody>
        </p:sp>
        <p:cxnSp>
          <p:nvCxnSpPr>
            <p:cNvPr id="38" name="Straight Connector 37"/>
            <p:cNvCxnSpPr/>
            <p:nvPr/>
          </p:nvCxnSpPr>
          <p:spPr>
            <a:xfrm flipH="1">
              <a:off x="2133602" y="3722726"/>
              <a:ext cx="76198" cy="42368"/>
            </a:xfrm>
            <a:prstGeom prst="line">
              <a:avLst/>
            </a:prstGeom>
          </p:spPr>
          <p:style>
            <a:lnRef idx="2">
              <a:schemeClr val="dk1"/>
            </a:lnRef>
            <a:fillRef idx="0">
              <a:schemeClr val="dk1"/>
            </a:fillRef>
            <a:effectRef idx="1">
              <a:schemeClr val="dk1"/>
            </a:effectRef>
            <a:fontRef idx="minor">
              <a:schemeClr val="tx1"/>
            </a:fontRef>
          </p:style>
        </p:cxnSp>
      </p:grpSp>
      <p:sp>
        <p:nvSpPr>
          <p:cNvPr id="34" name="TextBox 33"/>
          <p:cNvSpPr txBox="1"/>
          <p:nvPr/>
        </p:nvSpPr>
        <p:spPr>
          <a:xfrm>
            <a:off x="1485902" y="4572579"/>
            <a:ext cx="1295400" cy="646331"/>
          </a:xfrm>
          <a:prstGeom prst="rect">
            <a:avLst/>
          </a:prstGeom>
          <a:noFill/>
        </p:spPr>
        <p:txBody>
          <a:bodyPr wrap="square" rtlCol="0">
            <a:spAutoFit/>
          </a:bodyPr>
          <a:lstStyle/>
          <a:p>
            <a:r>
              <a:rPr lang="en-US" sz="3600" smtClean="0">
                <a:solidFill>
                  <a:srgbClr val="FF0000"/>
                </a:solidFill>
                <a:latin typeface="Times New Roman" panose="02020603050405020304" pitchFamily="18" charset="0"/>
                <a:cs typeface="Times New Roman" panose="02020603050405020304" pitchFamily="18" charset="0"/>
              </a:rPr>
              <a:t>uôc</a:t>
            </a:r>
            <a:endParaRPr lang="vi-VN" sz="3600">
              <a:solidFill>
                <a:srgbClr val="FF000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295989" y="4560271"/>
            <a:ext cx="2428164" cy="646331"/>
          </a:xfrm>
          <a:prstGeom prst="rect">
            <a:avLst/>
          </a:prstGeom>
          <a:noFill/>
        </p:spPr>
        <p:txBody>
          <a:bodyPr wrap="square" rtlCol="0">
            <a:spAutoFit/>
          </a:bodyPr>
          <a:lstStyle/>
          <a:p>
            <a:r>
              <a:rPr lang="en-US" sz="3600" smtClean="0">
                <a:latin typeface="Times New Roman" panose="02020603050405020304" pitchFamily="18" charset="0"/>
                <a:cs typeface="Times New Roman" panose="02020603050405020304" pitchFamily="18" charset="0"/>
              </a:rPr>
              <a:t>- bắt b …</a:t>
            </a:r>
            <a:endParaRPr lang="vi-VN" sz="3600">
              <a:latin typeface="Times New Roman" panose="02020603050405020304" pitchFamily="18" charset="0"/>
              <a:cs typeface="Times New Roman" panose="02020603050405020304" pitchFamily="18" charset="0"/>
            </a:endParaRPr>
          </a:p>
        </p:txBody>
      </p:sp>
      <p:sp>
        <p:nvSpPr>
          <p:cNvPr id="35" name="TextBox 34"/>
          <p:cNvSpPr txBox="1"/>
          <p:nvPr/>
        </p:nvSpPr>
        <p:spPr>
          <a:xfrm>
            <a:off x="1784445" y="4804633"/>
            <a:ext cx="288862" cy="584775"/>
          </a:xfrm>
          <a:prstGeom prst="rect">
            <a:avLst/>
          </a:prstGeom>
          <a:noFill/>
        </p:spPr>
        <p:txBody>
          <a:bodyPr wrap="none" rtlCol="0">
            <a:spAutoFit/>
          </a:bodyPr>
          <a:lstStyle/>
          <a:p>
            <a:r>
              <a:rPr lang="en-US" sz="3200" smtClean="0"/>
              <a:t>.</a:t>
            </a:r>
            <a:endParaRPr lang="vi-VN" sz="3200"/>
          </a:p>
        </p:txBody>
      </p:sp>
      <p:sp>
        <p:nvSpPr>
          <p:cNvPr id="41" name="TextBox 40"/>
          <p:cNvSpPr txBox="1"/>
          <p:nvPr/>
        </p:nvSpPr>
        <p:spPr>
          <a:xfrm>
            <a:off x="4074994" y="4580821"/>
            <a:ext cx="3773606" cy="646331"/>
          </a:xfrm>
          <a:prstGeom prst="rect">
            <a:avLst/>
          </a:prstGeom>
          <a:noFill/>
        </p:spPr>
        <p:txBody>
          <a:bodyPr wrap="square" rtlCol="0">
            <a:spAutoFit/>
          </a:bodyPr>
          <a:lstStyle/>
          <a:p>
            <a:r>
              <a:rPr lang="en-US" sz="3600" smtClean="0">
                <a:latin typeface="Times New Roman" panose="02020603050405020304" pitchFamily="18" charset="0"/>
                <a:cs typeface="Times New Roman" panose="02020603050405020304" pitchFamily="18" charset="0"/>
              </a:rPr>
              <a:t>- b … miệng nói</a:t>
            </a:r>
            <a:endParaRPr lang="vi-VN" sz="3600">
              <a:latin typeface="Times New Roman" panose="02020603050405020304" pitchFamily="18" charset="0"/>
              <a:cs typeface="Times New Roman" panose="02020603050405020304" pitchFamily="18" charset="0"/>
            </a:endParaRPr>
          </a:p>
        </p:txBody>
      </p:sp>
      <p:sp>
        <p:nvSpPr>
          <p:cNvPr id="42" name="TextBox 41"/>
          <p:cNvSpPr txBox="1"/>
          <p:nvPr/>
        </p:nvSpPr>
        <p:spPr>
          <a:xfrm>
            <a:off x="4572000" y="4572578"/>
            <a:ext cx="962734" cy="646331"/>
          </a:xfrm>
          <a:prstGeom prst="rect">
            <a:avLst/>
          </a:prstGeom>
          <a:noFill/>
        </p:spPr>
        <p:txBody>
          <a:bodyPr wrap="square" rtlCol="0">
            <a:spAutoFit/>
          </a:bodyPr>
          <a:lstStyle/>
          <a:p>
            <a:r>
              <a:rPr lang="en-US" sz="3600" smtClean="0">
                <a:solidFill>
                  <a:srgbClr val="FF0000"/>
                </a:solidFill>
                <a:latin typeface="Times New Roman" panose="02020603050405020304" pitchFamily="18" charset="0"/>
                <a:cs typeface="Times New Roman" panose="02020603050405020304" pitchFamily="18" charset="0"/>
              </a:rPr>
              <a:t>uôt</a:t>
            </a:r>
            <a:endParaRPr lang="vi-VN" sz="3600">
              <a:solidFill>
                <a:srgbClr val="FF0000"/>
              </a:solidFill>
              <a:latin typeface="Times New Roman" panose="02020603050405020304" pitchFamily="18" charset="0"/>
              <a:cs typeface="Times New Roman" panose="02020603050405020304" pitchFamily="18" charset="0"/>
            </a:endParaRPr>
          </a:p>
        </p:txBody>
      </p:sp>
      <p:sp>
        <p:nvSpPr>
          <p:cNvPr id="43" name="TextBox 42"/>
          <p:cNvSpPr txBox="1"/>
          <p:nvPr/>
        </p:nvSpPr>
        <p:spPr>
          <a:xfrm>
            <a:off x="4862867" y="4774568"/>
            <a:ext cx="381000" cy="584775"/>
          </a:xfrm>
          <a:prstGeom prst="rect">
            <a:avLst/>
          </a:prstGeom>
          <a:noFill/>
        </p:spPr>
        <p:txBody>
          <a:bodyPr wrap="square" rtlCol="0">
            <a:spAutoFit/>
          </a:bodyPr>
          <a:lstStyle/>
          <a:p>
            <a:r>
              <a:rPr lang="en-US" sz="3200" smtClean="0"/>
              <a:t>.</a:t>
            </a:r>
            <a:endParaRPr lang="vi-VN" sz="3200"/>
          </a:p>
        </p:txBody>
      </p:sp>
      <p:sp>
        <p:nvSpPr>
          <p:cNvPr id="44" name="TextBox 43"/>
          <p:cNvSpPr txBox="1"/>
          <p:nvPr/>
        </p:nvSpPr>
        <p:spPr>
          <a:xfrm>
            <a:off x="277719" y="5618250"/>
            <a:ext cx="2464846" cy="646331"/>
          </a:xfrm>
          <a:prstGeom prst="rect">
            <a:avLst/>
          </a:prstGeom>
          <a:noFill/>
        </p:spPr>
        <p:txBody>
          <a:bodyPr wrap="square" rtlCol="0">
            <a:spAutoFit/>
          </a:bodyPr>
          <a:lstStyle/>
          <a:p>
            <a:r>
              <a:rPr lang="en-US" sz="3600" smtClean="0">
                <a:latin typeface="Times New Roman" panose="02020603050405020304" pitchFamily="18" charset="0"/>
                <a:cs typeface="Times New Roman" panose="02020603050405020304" pitchFamily="18" charset="0"/>
              </a:rPr>
              <a:t>- chải ch …</a:t>
            </a:r>
            <a:endParaRPr lang="vi-VN" sz="3600">
              <a:latin typeface="Times New Roman" panose="02020603050405020304" pitchFamily="18" charset="0"/>
              <a:cs typeface="Times New Roman" panose="02020603050405020304" pitchFamily="18" charset="0"/>
            </a:endParaRPr>
          </a:p>
        </p:txBody>
      </p:sp>
      <p:cxnSp>
        <p:nvCxnSpPr>
          <p:cNvPr id="55" name="Straight Connector 54"/>
          <p:cNvCxnSpPr/>
          <p:nvPr/>
        </p:nvCxnSpPr>
        <p:spPr>
          <a:xfrm flipH="1">
            <a:off x="2209800" y="5647042"/>
            <a:ext cx="63689" cy="60510"/>
          </a:xfrm>
          <a:prstGeom prst="line">
            <a:avLst/>
          </a:prstGeom>
        </p:spPr>
        <p:style>
          <a:lnRef idx="2">
            <a:schemeClr val="dk1"/>
          </a:lnRef>
          <a:fillRef idx="0">
            <a:schemeClr val="dk1"/>
          </a:fillRef>
          <a:effectRef idx="1">
            <a:schemeClr val="dk1"/>
          </a:effectRef>
          <a:fontRef idx="minor">
            <a:schemeClr val="tx1"/>
          </a:fontRef>
        </p:style>
      </p:cxnSp>
      <p:sp>
        <p:nvSpPr>
          <p:cNvPr id="46" name="TextBox 45"/>
          <p:cNvSpPr txBox="1"/>
          <p:nvPr/>
        </p:nvSpPr>
        <p:spPr>
          <a:xfrm>
            <a:off x="1866902" y="5630558"/>
            <a:ext cx="914400" cy="646331"/>
          </a:xfrm>
          <a:prstGeom prst="rect">
            <a:avLst/>
          </a:prstGeom>
          <a:noFill/>
        </p:spPr>
        <p:txBody>
          <a:bodyPr wrap="square" rtlCol="0">
            <a:spAutoFit/>
          </a:bodyPr>
          <a:lstStyle/>
          <a:p>
            <a:r>
              <a:rPr lang="en-US" sz="3600" smtClean="0">
                <a:solidFill>
                  <a:srgbClr val="FF0000"/>
                </a:solidFill>
                <a:latin typeface="Times New Roman" panose="02020603050405020304" pitchFamily="18" charset="0"/>
                <a:cs typeface="Times New Roman" panose="02020603050405020304" pitchFamily="18" charset="0"/>
              </a:rPr>
              <a:t>uôt</a:t>
            </a:r>
            <a:endParaRPr lang="vi-VN" sz="3600">
              <a:solidFill>
                <a:srgbClr val="FF0000"/>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4074994" y="5508021"/>
            <a:ext cx="2661882" cy="646331"/>
          </a:xfrm>
          <a:prstGeom prst="rect">
            <a:avLst/>
          </a:prstGeom>
          <a:noFill/>
        </p:spPr>
        <p:txBody>
          <a:bodyPr wrap="square" rtlCol="0">
            <a:spAutoFit/>
          </a:bodyPr>
          <a:lstStyle/>
          <a:p>
            <a:r>
              <a:rPr lang="en-US" sz="3600" smtClean="0">
                <a:latin typeface="Times New Roman" panose="02020603050405020304" pitchFamily="18" charset="0"/>
                <a:cs typeface="Times New Roman" panose="02020603050405020304" pitchFamily="18" charset="0"/>
              </a:rPr>
              <a:t>- ch … lỗi</a:t>
            </a:r>
            <a:endParaRPr lang="vi-VN" sz="3600">
              <a:latin typeface="Times New Roman" panose="02020603050405020304" pitchFamily="18" charset="0"/>
              <a:cs typeface="Times New Roman" panose="02020603050405020304" pitchFamily="18" charset="0"/>
            </a:endParaRPr>
          </a:p>
        </p:txBody>
      </p:sp>
      <p:sp>
        <p:nvSpPr>
          <p:cNvPr id="48" name="TextBox 47"/>
          <p:cNvSpPr txBox="1"/>
          <p:nvPr/>
        </p:nvSpPr>
        <p:spPr>
          <a:xfrm>
            <a:off x="5094310" y="5716231"/>
            <a:ext cx="470277" cy="584775"/>
          </a:xfrm>
          <a:prstGeom prst="rect">
            <a:avLst/>
          </a:prstGeom>
          <a:noFill/>
        </p:spPr>
        <p:txBody>
          <a:bodyPr wrap="square" rtlCol="0">
            <a:spAutoFit/>
          </a:bodyPr>
          <a:lstStyle/>
          <a:p>
            <a:r>
              <a:rPr lang="en-US" sz="3200" smtClean="0"/>
              <a:t>.</a:t>
            </a:r>
            <a:endParaRPr lang="vi-VN" sz="3200"/>
          </a:p>
        </p:txBody>
      </p:sp>
      <p:sp>
        <p:nvSpPr>
          <p:cNvPr id="49" name="TextBox 48"/>
          <p:cNvSpPr txBox="1"/>
          <p:nvPr/>
        </p:nvSpPr>
        <p:spPr>
          <a:xfrm>
            <a:off x="4788514" y="5512345"/>
            <a:ext cx="1092958" cy="646331"/>
          </a:xfrm>
          <a:prstGeom prst="rect">
            <a:avLst/>
          </a:prstGeom>
          <a:noFill/>
        </p:spPr>
        <p:txBody>
          <a:bodyPr wrap="square" rtlCol="0">
            <a:spAutoFit/>
          </a:bodyPr>
          <a:lstStyle/>
          <a:p>
            <a:r>
              <a:rPr lang="en-US" sz="3600" smtClean="0">
                <a:solidFill>
                  <a:srgbClr val="FF0000"/>
                </a:solidFill>
                <a:latin typeface="Times New Roman" panose="02020603050405020304" pitchFamily="18" charset="0"/>
                <a:cs typeface="Times New Roman" panose="02020603050405020304" pitchFamily="18" charset="0"/>
              </a:rPr>
              <a:t>uôc</a:t>
            </a:r>
            <a:endParaRPr lang="vi-VN"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907490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additive="base">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ppt_x"/>
                                          </p:val>
                                        </p:tav>
                                        <p:tav tm="100000">
                                          <p:val>
                                            <p:strVal val="#ppt_x"/>
                                          </p:val>
                                        </p:tav>
                                      </p:tavLst>
                                    </p:anim>
                                    <p:anim calcmode="lin" valueType="num">
                                      <p:cBhvr additive="base">
                                        <p:cTn id="3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ppt_x"/>
                                          </p:val>
                                        </p:tav>
                                        <p:tav tm="100000">
                                          <p:val>
                                            <p:strVal val="#ppt_x"/>
                                          </p:val>
                                        </p:tav>
                                      </p:tavLst>
                                    </p:anim>
                                    <p:anim calcmode="lin" valueType="num">
                                      <p:cBhvr additive="base">
                                        <p:cTn id="4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additive="base">
                                        <p:cTn id="45" dur="500" fill="hold"/>
                                        <p:tgtEl>
                                          <p:spTgt spid="49"/>
                                        </p:tgtEl>
                                        <p:attrNameLst>
                                          <p:attrName>ppt_x</p:attrName>
                                        </p:attrNameLst>
                                      </p:cBhvr>
                                      <p:tavLst>
                                        <p:tav tm="0">
                                          <p:val>
                                            <p:strVal val="#ppt_x"/>
                                          </p:val>
                                        </p:tav>
                                        <p:tav tm="100000">
                                          <p:val>
                                            <p:strVal val="#ppt_x"/>
                                          </p:val>
                                        </p:tav>
                                      </p:tavLst>
                                    </p:anim>
                                    <p:anim calcmode="lin" valueType="num">
                                      <p:cBhvr additive="base">
                                        <p:cTn id="4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34" grpId="0"/>
      <p:bldP spid="42" grpId="0"/>
      <p:bldP spid="46"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800">
                <a:solidFill>
                  <a:schemeClr val="tx1"/>
                </a:solidFill>
                <a:latin typeface="Arial" charset="0"/>
              </a:defRPr>
            </a:lvl1pPr>
            <a:lvl2pPr marL="742950" indent="-285750" eaLnBrk="0" hangingPunct="0">
              <a:defRPr sz="3800">
                <a:solidFill>
                  <a:schemeClr val="tx1"/>
                </a:solidFill>
                <a:latin typeface="Arial" charset="0"/>
              </a:defRPr>
            </a:lvl2pPr>
            <a:lvl3pPr marL="1143000" indent="-228600" eaLnBrk="0" hangingPunct="0">
              <a:defRPr sz="3800">
                <a:solidFill>
                  <a:schemeClr val="tx1"/>
                </a:solidFill>
                <a:latin typeface="Arial" charset="0"/>
              </a:defRPr>
            </a:lvl3pPr>
            <a:lvl4pPr marL="1600200" indent="-228600" eaLnBrk="0" hangingPunct="0">
              <a:defRPr sz="3800">
                <a:solidFill>
                  <a:schemeClr val="tx1"/>
                </a:solidFill>
                <a:latin typeface="Arial" charset="0"/>
              </a:defRPr>
            </a:lvl4pPr>
            <a:lvl5pPr marL="2057400" indent="-228600" eaLnBrk="0" hangingPunct="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algn="ctr" eaLnBrk="1" hangingPunct="1">
              <a:spcBef>
                <a:spcPct val="50000"/>
              </a:spcBef>
            </a:pPr>
            <a:r>
              <a:rPr lang="en-US" altLang="en-US" sz="2400" b="1" err="1">
                <a:solidFill>
                  <a:srgbClr val="000000"/>
                </a:solidFill>
                <a:latin typeface="Times New Roman" pitchFamily="18" charset="0"/>
              </a:rPr>
              <a:t>Thứ</a:t>
            </a:r>
            <a:r>
              <a:rPr lang="en-US" altLang="en-US" sz="2400" b="1">
                <a:solidFill>
                  <a:srgbClr val="000000"/>
                </a:solidFill>
                <a:latin typeface="Times New Roman" pitchFamily="18" charset="0"/>
              </a:rPr>
              <a:t> </a:t>
            </a:r>
            <a:r>
              <a:rPr lang="en-US" altLang="en-US" sz="2400" b="1" smtClean="0">
                <a:solidFill>
                  <a:srgbClr val="000000"/>
                </a:solidFill>
                <a:latin typeface="Times New Roman" pitchFamily="18" charset="0"/>
              </a:rPr>
              <a:t>sáu, </a:t>
            </a:r>
            <a:r>
              <a:rPr lang="en-US" altLang="en-US" sz="2400" b="1" err="1">
                <a:solidFill>
                  <a:srgbClr val="000000"/>
                </a:solidFill>
                <a:latin typeface="Times New Roman" pitchFamily="18" charset="0"/>
              </a:rPr>
              <a:t>ngày</a:t>
            </a:r>
            <a:r>
              <a:rPr lang="en-US" altLang="en-US" sz="2400" b="1">
                <a:solidFill>
                  <a:srgbClr val="000000"/>
                </a:solidFill>
                <a:latin typeface="Times New Roman" pitchFamily="18" charset="0"/>
              </a:rPr>
              <a:t> </a:t>
            </a:r>
            <a:r>
              <a:rPr lang="en-US" altLang="en-US" sz="2400" b="1" smtClean="0">
                <a:solidFill>
                  <a:srgbClr val="000000"/>
                </a:solidFill>
                <a:latin typeface="Times New Roman" pitchFamily="18" charset="0"/>
              </a:rPr>
              <a:t>18 </a:t>
            </a:r>
            <a:r>
              <a:rPr lang="en-US" altLang="en-US" sz="2400" b="1" err="1">
                <a:solidFill>
                  <a:srgbClr val="000000"/>
                </a:solidFill>
                <a:latin typeface="Times New Roman" pitchFamily="18" charset="0"/>
              </a:rPr>
              <a:t>tháng</a:t>
            </a:r>
            <a:r>
              <a:rPr lang="en-US" altLang="en-US" sz="2400" b="1">
                <a:solidFill>
                  <a:srgbClr val="000000"/>
                </a:solidFill>
                <a:latin typeface="Times New Roman" pitchFamily="18" charset="0"/>
              </a:rPr>
              <a:t> </a:t>
            </a:r>
            <a:r>
              <a:rPr lang="en-US" altLang="en-US" sz="2400" b="1" smtClean="0">
                <a:solidFill>
                  <a:srgbClr val="000000"/>
                </a:solidFill>
                <a:latin typeface="Times New Roman" pitchFamily="18" charset="0"/>
              </a:rPr>
              <a:t>1 </a:t>
            </a:r>
            <a:r>
              <a:rPr lang="en-US" altLang="en-US" sz="2400" b="1" err="1">
                <a:solidFill>
                  <a:srgbClr val="000000"/>
                </a:solidFill>
                <a:latin typeface="Times New Roman" pitchFamily="18" charset="0"/>
              </a:rPr>
              <a:t>năm</a:t>
            </a:r>
            <a:r>
              <a:rPr lang="en-US" altLang="en-US" sz="2400" b="1">
                <a:solidFill>
                  <a:srgbClr val="000000"/>
                </a:solidFill>
                <a:latin typeface="Times New Roman" pitchFamily="18" charset="0"/>
              </a:rPr>
              <a:t> </a:t>
            </a:r>
            <a:r>
              <a:rPr lang="en-US" altLang="en-US" sz="2400" b="1" smtClean="0">
                <a:solidFill>
                  <a:srgbClr val="000000"/>
                </a:solidFill>
                <a:latin typeface="Times New Roman" pitchFamily="18" charset="0"/>
              </a:rPr>
              <a:t>2019</a:t>
            </a:r>
            <a:endParaRPr lang="en-US" altLang="en-US" sz="2400" b="1" dirty="0">
              <a:solidFill>
                <a:srgbClr val="000000"/>
              </a:solidFill>
              <a:latin typeface="Times New Roman" pitchFamily="18" charset="0"/>
            </a:endParaRPr>
          </a:p>
          <a:p>
            <a:pPr algn="ctr" eaLnBrk="1" hangingPunct="1"/>
            <a:r>
              <a:rPr lang="en-US" altLang="en-US" sz="2400" b="1" u="sng" smtClean="0">
                <a:solidFill>
                  <a:srgbClr val="000000"/>
                </a:solidFill>
                <a:latin typeface="Times New Roman" pitchFamily="18" charset="0"/>
                <a:cs typeface="Times New Roman" pitchFamily="18" charset="0"/>
              </a:rPr>
              <a:t>Chính tả (nghe – viết) </a:t>
            </a:r>
            <a:endParaRPr lang="en-US" altLang="en-US" sz="2400" b="1" u="sng" dirty="0">
              <a:solidFill>
                <a:srgbClr val="000000"/>
              </a:solidFill>
              <a:latin typeface="Times New Roman" pitchFamily="18" charset="0"/>
              <a:cs typeface="Times New Roman" pitchFamily="18" charset="0"/>
            </a:endParaRPr>
          </a:p>
        </p:txBody>
      </p:sp>
      <p:sp>
        <p:nvSpPr>
          <p:cNvPr id="5" name="TextBox 4"/>
          <p:cNvSpPr txBox="1"/>
          <p:nvPr/>
        </p:nvSpPr>
        <p:spPr>
          <a:xfrm>
            <a:off x="40943" y="722805"/>
            <a:ext cx="9144000" cy="646331"/>
          </a:xfrm>
          <a:prstGeom prst="rect">
            <a:avLst/>
          </a:prstGeom>
          <a:noFill/>
        </p:spPr>
        <p:txBody>
          <a:bodyPr wrap="square" rtlCol="0">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Sân chim</a:t>
            </a:r>
            <a:endParaRPr lang="vi-VN" sz="3600" b="1">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676400"/>
            <a:ext cx="7772400" cy="4038600"/>
          </a:xfrm>
          <a:prstGeom prst="rect">
            <a:avLst/>
          </a:prstGeom>
          <a:ln w="228600" cap="sq" cmpd="thickThin">
            <a:solidFill>
              <a:srgbClr val="000000"/>
            </a:solidFill>
            <a:prstDash val="solid"/>
            <a:miter lim="800000"/>
          </a:ln>
          <a:effectLst>
            <a:innerShdw blurRad="76200">
              <a:srgbClr val="000000"/>
            </a:innerShdw>
          </a:effectLst>
        </p:spPr>
      </p:pic>
      <p:sp>
        <p:nvSpPr>
          <p:cNvPr id="7" name="TextBox 6"/>
          <p:cNvSpPr txBox="1"/>
          <p:nvPr/>
        </p:nvSpPr>
        <p:spPr>
          <a:xfrm>
            <a:off x="1524000" y="6022264"/>
            <a:ext cx="6553200" cy="646331"/>
          </a:xfrm>
          <a:prstGeom prst="rect">
            <a:avLst/>
          </a:prstGeom>
          <a:noFill/>
        </p:spPr>
        <p:txBody>
          <a:bodyPr wrap="square" rtlCol="0">
            <a:spAutoFit/>
          </a:bodyPr>
          <a:lstStyle/>
          <a:p>
            <a:r>
              <a:rPr lang="en-US" sz="3600" smtClean="0">
                <a:latin typeface="Times New Roman" panose="02020603050405020304" pitchFamily="18" charset="0"/>
                <a:cs typeface="Times New Roman" panose="02020603050405020304" pitchFamily="18" charset="0"/>
              </a:rPr>
              <a:t>Bộ lông con mèo </a:t>
            </a:r>
            <a:r>
              <a:rPr lang="en-US" sz="3600" i="1" smtClean="0">
                <a:latin typeface="Times New Roman" panose="02020603050405020304" pitchFamily="18" charset="0"/>
                <a:cs typeface="Times New Roman" panose="02020603050405020304" pitchFamily="18" charset="0"/>
              </a:rPr>
              <a:t>trắng muốt</a:t>
            </a:r>
            <a:endParaRPr lang="vi-VN" sz="36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7816080"/>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980</TotalTime>
  <Words>491</Words>
  <Application>Microsoft Office PowerPoint</Application>
  <PresentationFormat>On-screen Show (4:3)</PresentationFormat>
  <Paragraphs>71</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Computer</cp:lastModifiedBy>
  <cp:revision>54</cp:revision>
  <dcterms:created xsi:type="dcterms:W3CDTF">2017-10-07T08:25:54Z</dcterms:created>
  <dcterms:modified xsi:type="dcterms:W3CDTF">2019-01-16T15:50:54Z</dcterms:modified>
</cp:coreProperties>
</file>